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899650" cy="6875463"/>
  <p:notesSz cx="6858000" cy="9144000"/>
  <p:embeddedFontLst>
    <p:embeddedFont>
      <p:font typeface="Stardos Stencil" panose="020B0600000101010101" charset="0"/>
      <p:regular r:id="rId14"/>
      <p:bold r:id="rId15"/>
    </p:embeddedFont>
    <p:embeddedFont>
      <p:font typeface="Calibri" panose="020F0502020204030204" pitchFamily="34" charset="0"/>
      <p:regular r:id="rId16"/>
      <p:bold r:id="rId17"/>
      <p:italic r:id="rId18"/>
      <p:boldItalic r:id="rId19"/>
    </p:embeddedFont>
    <p:embeddedFont>
      <p:font typeface="맑은 고딕" panose="020B0503020000020004" pitchFamily="50" charset="-127"/>
      <p:regular r:id="rId20"/>
      <p:bold r:id="rId21"/>
    </p:embeddedFont>
    <p:embeddedFont>
      <p:font typeface="맑은 고딕" panose="020B0503020000020004" pitchFamily="50" charset="-127"/>
      <p:regular r:id="rId20"/>
      <p:bold r:id="rId21"/>
    </p:embeddedFont>
    <p:embeddedFont>
      <p:font typeface="Arial Black" panose="020B0A040201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guide id="3" orient="horz" pos="12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1470" y="150"/>
      </p:cViewPr>
      <p:guideLst>
        <p:guide orient="horz" pos="2165"/>
        <p:guide pos="3118"/>
        <p:guide orient="horz" pos="1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Calibri"/>
                <a:ea typeface="Calibri"/>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7.jpg"/><Relationship Id="rId10" Type="http://schemas.openxmlformats.org/officeDocument/2006/relationships/image" Target="../media/image8.png"/><Relationship Id="rId4" Type="http://schemas.openxmlformats.org/officeDocument/2006/relationships/image" Target="../media/image16.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1.jpg"/><Relationship Id="rId10" Type="http://schemas.openxmlformats.org/officeDocument/2006/relationships/image" Target="../media/image8.png"/><Relationship Id="rId4" Type="http://schemas.openxmlformats.org/officeDocument/2006/relationships/image" Target="../media/image20.jp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3.jpg"/><Relationship Id="rId10" Type="http://schemas.openxmlformats.org/officeDocument/2006/relationships/image" Target="../media/image8.png"/><Relationship Id="rId4" Type="http://schemas.openxmlformats.org/officeDocument/2006/relationships/image" Target="../media/image22.jp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2458" y="-3350"/>
            <a:ext cx="9897192" cy="6875463"/>
          </a:xfrm>
          <a:prstGeom prst="rect">
            <a:avLst/>
          </a:prstGeom>
          <a:noFill/>
          <a:ln>
            <a:noFill/>
          </a:ln>
        </p:spPr>
      </p:pic>
      <p:sp>
        <p:nvSpPr>
          <p:cNvPr id="89" name="Google Shape;89;p13"/>
          <p:cNvSpPr/>
          <p:nvPr/>
        </p:nvSpPr>
        <p:spPr>
          <a:xfrm>
            <a:off x="275629" y="1695511"/>
            <a:ext cx="1407491"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13"/>
          <p:cNvSpPr/>
          <p:nvPr/>
        </p:nvSpPr>
        <p:spPr>
          <a:xfrm>
            <a:off x="-101553" y="1611243"/>
            <a:ext cx="204891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Calibri"/>
                <a:ea typeface="Calibri"/>
                <a:cs typeface="Calibri"/>
                <a:sym typeface="Calibri"/>
              </a:rPr>
              <a:t> </a:t>
            </a:r>
            <a:r>
              <a:rPr lang="en-US" sz="2000" b="1" i="0" u="none" strike="noStrike" cap="none" dirty="0">
                <a:solidFill>
                  <a:schemeClr val="accent1"/>
                </a:solidFill>
                <a:latin typeface="Calibri"/>
                <a:ea typeface="Calibri"/>
                <a:cs typeface="Calibri"/>
                <a:sym typeface="Calibri"/>
              </a:rPr>
              <a:t>[ </a:t>
            </a:r>
            <a:r>
              <a:rPr lang="en-US" sz="2000" b="1" i="0" u="none" strike="noStrike" cap="none" dirty="0" err="1">
                <a:solidFill>
                  <a:schemeClr val="accent1"/>
                </a:solidFill>
                <a:latin typeface="Calibri"/>
                <a:ea typeface="Calibri"/>
                <a:cs typeface="Calibri"/>
                <a:sym typeface="Calibri"/>
              </a:rPr>
              <a:t>Tập</a:t>
            </a:r>
            <a:r>
              <a:rPr lang="en-US" sz="2000" b="1" i="0" u="none" strike="noStrike" cap="none" dirty="0">
                <a:solidFill>
                  <a:schemeClr val="accent1"/>
                </a:solidFill>
                <a:latin typeface="Calibri"/>
                <a:ea typeface="Calibri"/>
                <a:cs typeface="Calibri"/>
                <a:sym typeface="Calibri"/>
              </a:rPr>
              <a:t> 5 ]</a:t>
            </a:r>
            <a:endParaRPr sz="2000" b="1" i="0" u="none" strike="noStrike" cap="none" dirty="0">
              <a:solidFill>
                <a:schemeClr val="accent1"/>
              </a:solidFill>
              <a:latin typeface="Calibri"/>
              <a:ea typeface="Calibri"/>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182880" y="6328102"/>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3"/>
          <p:cNvPicPr preferRelativeResize="0"/>
          <p:nvPr/>
        </p:nvPicPr>
        <p:blipFill rotWithShape="1">
          <a:blip r:embed="rId4">
            <a:alphaModFix/>
          </a:blip>
          <a:srcRect/>
          <a:stretch/>
        </p:blipFill>
        <p:spPr>
          <a:xfrm>
            <a:off x="275628" y="3657497"/>
            <a:ext cx="5145087" cy="49213"/>
          </a:xfrm>
          <a:prstGeom prst="rect">
            <a:avLst/>
          </a:prstGeom>
          <a:noFill/>
          <a:ln>
            <a:noFill/>
          </a:ln>
        </p:spPr>
      </p:pic>
      <p:pic>
        <p:nvPicPr>
          <p:cNvPr id="95" name="Google Shape;95;p13"/>
          <p:cNvPicPr preferRelativeResize="0"/>
          <p:nvPr/>
        </p:nvPicPr>
        <p:blipFill rotWithShape="1">
          <a:blip r:embed="rId4">
            <a:alphaModFix/>
          </a:blip>
          <a:srcRect/>
          <a:stretch/>
        </p:blipFill>
        <p:spPr>
          <a:xfrm>
            <a:off x="275629" y="2111801"/>
            <a:ext cx="5145087" cy="49213"/>
          </a:xfrm>
          <a:prstGeom prst="rect">
            <a:avLst/>
          </a:prstGeom>
          <a:noFill/>
          <a:ln>
            <a:noFill/>
          </a:ln>
        </p:spPr>
      </p:pic>
      <p:sp>
        <p:nvSpPr>
          <p:cNvPr id="96" name="Google Shape;96;p13"/>
          <p:cNvSpPr/>
          <p:nvPr/>
        </p:nvSpPr>
        <p:spPr>
          <a:xfrm>
            <a:off x="-43122" y="2159710"/>
            <a:ext cx="5613861"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b="1" dirty="0" err="1">
                <a:solidFill>
                  <a:srgbClr val="002060"/>
                </a:solidFill>
                <a:latin typeface="Calibri"/>
                <a:ea typeface="Calibri"/>
                <a:cs typeface="Calibri"/>
                <a:sym typeface="Calibri"/>
              </a:rPr>
              <a:t>Hoả</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hoạn</a:t>
            </a:r>
            <a:r>
              <a:rPr lang="en-US" sz="4400" b="1" dirty="0">
                <a:solidFill>
                  <a:srgbClr val="002060"/>
                </a:solidFill>
                <a:latin typeface="Calibri"/>
                <a:ea typeface="Calibri"/>
                <a:cs typeface="Calibri"/>
                <a:sym typeface="Calibri"/>
              </a:rPr>
              <a:t> ở </a:t>
            </a:r>
            <a:r>
              <a:rPr lang="en-US" sz="4400" b="1" dirty="0" err="1">
                <a:solidFill>
                  <a:srgbClr val="002060"/>
                </a:solidFill>
                <a:latin typeface="Calibri"/>
                <a:ea typeface="Calibri"/>
                <a:cs typeface="Calibri"/>
                <a:sym typeface="Calibri"/>
              </a:rPr>
              <a:t>công</a:t>
            </a:r>
            <a:r>
              <a:rPr lang="en-US" sz="4400" b="1" dirty="0">
                <a:solidFill>
                  <a:srgbClr val="002060"/>
                </a:solidFill>
                <a:latin typeface="Calibri"/>
                <a:ea typeface="Calibri"/>
                <a:cs typeface="Calibri"/>
                <a:sym typeface="Calibri"/>
              </a:rPr>
              <a:t> </a:t>
            </a:r>
            <a:r>
              <a:rPr lang="en-US" sz="4400" b="1" dirty="0" err="1">
                <a:solidFill>
                  <a:srgbClr val="002060"/>
                </a:solidFill>
                <a:latin typeface="Calibri"/>
                <a:ea typeface="Calibri"/>
                <a:cs typeface="Calibri"/>
                <a:sym typeface="Calibri"/>
              </a:rPr>
              <a:t>trường</a:t>
            </a:r>
            <a:endParaRPr sz="4400" b="0" i="0" u="none" strike="noStrike" cap="none" dirty="0">
              <a:solidFill>
                <a:srgbClr val="000000"/>
              </a:solidFill>
              <a:latin typeface="Arial"/>
              <a:ea typeface="Arial"/>
              <a:cs typeface="Arial"/>
              <a:sym typeface="Arial"/>
            </a:endParaRPr>
          </a:p>
        </p:txBody>
      </p:sp>
      <p:pic>
        <p:nvPicPr>
          <p:cNvPr id="97" name="Google Shape;97;p13"/>
          <p:cNvPicPr preferRelativeResize="0"/>
          <p:nvPr/>
        </p:nvPicPr>
        <p:blipFill rotWithShape="1">
          <a:blip r:embed="rId5">
            <a:alphaModFix/>
          </a:blip>
          <a:srcRect/>
          <a:stretch/>
        </p:blipFill>
        <p:spPr>
          <a:xfrm>
            <a:off x="6105465" y="1073791"/>
            <a:ext cx="3226250" cy="3449958"/>
          </a:xfrm>
          <a:prstGeom prst="rect">
            <a:avLst/>
          </a:prstGeom>
          <a:noFill/>
          <a:ln>
            <a:noFill/>
          </a:ln>
        </p:spPr>
      </p:pic>
      <p:pic>
        <p:nvPicPr>
          <p:cNvPr id="98" name="Google Shape;98;p13"/>
          <p:cNvPicPr preferRelativeResize="0"/>
          <p:nvPr/>
        </p:nvPicPr>
        <p:blipFill rotWithShape="1">
          <a:blip r:embed="rId6">
            <a:alphaModFix/>
          </a:blip>
          <a:srcRect l="40253" t="25786" r="34816" b="25283"/>
          <a:stretch/>
        </p:blipFill>
        <p:spPr>
          <a:xfrm>
            <a:off x="738104" y="5752527"/>
            <a:ext cx="1579072" cy="794264"/>
          </a:xfrm>
          <a:prstGeom prst="rect">
            <a:avLst/>
          </a:prstGeom>
          <a:noFill/>
          <a:ln>
            <a:noFill/>
          </a:ln>
        </p:spPr>
      </p:pic>
      <p:pic>
        <p:nvPicPr>
          <p:cNvPr id="99" name="Google Shape;99;p13"/>
          <p:cNvPicPr preferRelativeResize="0"/>
          <p:nvPr/>
        </p:nvPicPr>
        <p:blipFill rotWithShape="1">
          <a:blip r:embed="rId7">
            <a:alphaModFix/>
          </a:blip>
          <a:srcRect/>
          <a:stretch/>
        </p:blipFill>
        <p:spPr>
          <a:xfrm>
            <a:off x="-576283" y="5784416"/>
            <a:ext cx="2096961" cy="825472"/>
          </a:xfrm>
          <a:prstGeom prst="rect">
            <a:avLst/>
          </a:prstGeom>
          <a:noFill/>
          <a:ln>
            <a:noFill/>
          </a:ln>
        </p:spPr>
      </p:pic>
      <p:grpSp>
        <p:nvGrpSpPr>
          <p:cNvPr id="100" name="Google Shape;100;p13"/>
          <p:cNvGrpSpPr/>
          <p:nvPr/>
        </p:nvGrpSpPr>
        <p:grpSpPr>
          <a:xfrm>
            <a:off x="5717106" y="5611499"/>
            <a:ext cx="4075614" cy="1192107"/>
            <a:chOff x="5717106" y="5611499"/>
            <a:chExt cx="4075614" cy="1192107"/>
          </a:xfrm>
        </p:grpSpPr>
        <p:pic>
          <p:nvPicPr>
            <p:cNvPr id="101" name="Google Shape;101;p13"/>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102" name="Google Shape;102;p13"/>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103" name="Google Shape;103;p13"/>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104" name="Google Shape;104;p13"/>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105" name="Google Shape;105;p13"/>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106" name="Google Shape;106;p13"/>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107" name="Google Shape;107;p13"/>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108" name="Google Shape;108;p13"/>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109" name="Google Shape;109;p13"/>
          <p:cNvSpPr/>
          <p:nvPr/>
        </p:nvSpPr>
        <p:spPr>
          <a:xfrm>
            <a:off x="0" y="0"/>
            <a:ext cx="3248025" cy="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3"/>
          <p:cNvPicPr preferRelativeResize="0"/>
          <p:nvPr/>
        </p:nvPicPr>
        <p:blipFill rotWithShape="1">
          <a:blip r:embed="rId3">
            <a:alphaModFix/>
          </a:blip>
          <a:srcRect/>
          <a:stretch/>
        </p:blipFill>
        <p:spPr>
          <a:xfrm>
            <a:off x="2458" y="0"/>
            <a:ext cx="9897192" cy="6875463"/>
          </a:xfrm>
          <a:prstGeom prst="rect">
            <a:avLst/>
          </a:prstGeom>
          <a:noFill/>
          <a:ln>
            <a:noFill/>
          </a:ln>
        </p:spPr>
      </p:pic>
      <p:grpSp>
        <p:nvGrpSpPr>
          <p:cNvPr id="382" name="Google Shape;382;p23"/>
          <p:cNvGrpSpPr/>
          <p:nvPr/>
        </p:nvGrpSpPr>
        <p:grpSpPr>
          <a:xfrm>
            <a:off x="1161325" y="1485177"/>
            <a:ext cx="4806315" cy="1569720"/>
            <a:chOff x="1250315" y="1675936"/>
            <a:chExt cx="4806315" cy="1569720"/>
          </a:xfrm>
        </p:grpSpPr>
        <p:sp>
          <p:nvSpPr>
            <p:cNvPr id="383" name="Google Shape;383;p23"/>
            <p:cNvSpPr/>
            <p:nvPr/>
          </p:nvSpPr>
          <p:spPr>
            <a:xfrm>
              <a:off x="3061335"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rgbClr val="FFD966"/>
                  </a:solidFill>
                  <a:latin typeface="Calibri"/>
                  <a:ea typeface="Calibri"/>
                  <a:cs typeface="Calibri"/>
                  <a:sym typeface="Calibri"/>
                </a:rPr>
                <a:t>“</a:t>
              </a:r>
              <a:endParaRPr sz="9600" b="0" i="0" u="none" strike="noStrike" cap="none">
                <a:solidFill>
                  <a:srgbClr val="FFD966"/>
                </a:solidFill>
                <a:latin typeface="Calibri"/>
                <a:ea typeface="Calibri"/>
                <a:cs typeface="Calibri"/>
                <a:sym typeface="Calibri"/>
              </a:endParaRPr>
            </a:p>
          </p:txBody>
        </p:sp>
        <p:grpSp>
          <p:nvGrpSpPr>
            <p:cNvPr id="384" name="Google Shape;384;p23"/>
            <p:cNvGrpSpPr/>
            <p:nvPr/>
          </p:nvGrpSpPr>
          <p:grpSpPr>
            <a:xfrm>
              <a:off x="1250315" y="2203450"/>
              <a:ext cx="4806315" cy="0"/>
              <a:chOff x="1250315" y="2203450"/>
              <a:chExt cx="4806315" cy="0"/>
            </a:xfrm>
          </p:grpSpPr>
          <p:cxnSp>
            <p:nvCxnSpPr>
              <p:cNvPr id="385" name="Google Shape;385;p23"/>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386" name="Google Shape;386;p23"/>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387" name="Google Shape;387;p23"/>
          <p:cNvGrpSpPr/>
          <p:nvPr/>
        </p:nvGrpSpPr>
        <p:grpSpPr>
          <a:xfrm>
            <a:off x="1107290" y="4346811"/>
            <a:ext cx="4860350" cy="1569720"/>
            <a:chOff x="1250315" y="5463277"/>
            <a:chExt cx="4860350" cy="1569720"/>
          </a:xfrm>
        </p:grpSpPr>
        <p:sp>
          <p:nvSpPr>
            <p:cNvPr id="388" name="Google Shape;388;p23"/>
            <p:cNvSpPr/>
            <p:nvPr/>
          </p:nvSpPr>
          <p:spPr>
            <a:xfrm rot="10800000" flipH="1">
              <a:off x="3115370" y="5463277"/>
              <a:ext cx="1066800" cy="15697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dirty="0">
                  <a:solidFill>
                    <a:srgbClr val="FFD966"/>
                  </a:solidFill>
                  <a:latin typeface="Calibri"/>
                  <a:ea typeface="Calibri"/>
                  <a:cs typeface="Calibri"/>
                  <a:sym typeface="Calibri"/>
                </a:rPr>
                <a:t>“</a:t>
              </a:r>
              <a:endParaRPr sz="9600" b="0" i="0" u="none" strike="noStrike" cap="none" dirty="0">
                <a:solidFill>
                  <a:srgbClr val="FFD966"/>
                </a:solidFill>
                <a:latin typeface="Calibri"/>
                <a:ea typeface="Calibri"/>
                <a:cs typeface="Calibri"/>
                <a:sym typeface="Calibri"/>
              </a:endParaRPr>
            </a:p>
          </p:txBody>
        </p:sp>
        <p:grpSp>
          <p:nvGrpSpPr>
            <p:cNvPr id="389" name="Google Shape;389;p23"/>
            <p:cNvGrpSpPr/>
            <p:nvPr/>
          </p:nvGrpSpPr>
          <p:grpSpPr>
            <a:xfrm>
              <a:off x="1250315" y="6564626"/>
              <a:ext cx="4860350" cy="0"/>
              <a:chOff x="1250315" y="6564626"/>
              <a:chExt cx="4860350" cy="0"/>
            </a:xfrm>
          </p:grpSpPr>
          <p:cxnSp>
            <p:nvCxnSpPr>
              <p:cNvPr id="390" name="Google Shape;390;p23"/>
              <p:cNvCxnSpPr/>
              <p:nvPr/>
            </p:nvCxnSpPr>
            <p:spPr>
              <a:xfrm>
                <a:off x="1250315" y="6564626"/>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391" name="Google Shape;391;p23"/>
              <p:cNvCxnSpPr/>
              <p:nvPr/>
            </p:nvCxnSpPr>
            <p:spPr>
              <a:xfrm>
                <a:off x="4182170" y="6564626"/>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392" name="Google Shape;392;p23"/>
          <p:cNvPicPr preferRelativeResize="0"/>
          <p:nvPr/>
        </p:nvPicPr>
        <p:blipFill rotWithShape="1">
          <a:blip r:embed="rId4">
            <a:alphaModFix/>
          </a:blip>
          <a:srcRect/>
          <a:stretch/>
        </p:blipFill>
        <p:spPr>
          <a:xfrm>
            <a:off x="5718416" y="1367595"/>
            <a:ext cx="4380582" cy="4358661"/>
          </a:xfrm>
          <a:prstGeom prst="rect">
            <a:avLst/>
          </a:prstGeom>
          <a:noFill/>
          <a:ln>
            <a:noFill/>
          </a:ln>
        </p:spPr>
      </p:pic>
      <p:sp>
        <p:nvSpPr>
          <p:cNvPr id="393" name="Google Shape;393;p23"/>
          <p:cNvSpPr/>
          <p:nvPr/>
        </p:nvSpPr>
        <p:spPr>
          <a:xfrm>
            <a:off x="599826" y="2188515"/>
            <a:ext cx="5811838" cy="3647152"/>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800"/>
              <a:buFont typeface="Arial"/>
              <a:buNone/>
            </a:pPr>
            <a:r>
              <a:rPr lang="en-US" sz="1800" b="1" i="0" u="none" strike="noStrike" cap="none" dirty="0" err="1">
                <a:solidFill>
                  <a:schemeClr val="accent1"/>
                </a:solidFill>
                <a:latin typeface="Calibri"/>
                <a:ea typeface="Calibri"/>
                <a:cs typeface="Calibri"/>
                <a:sym typeface="Calibri"/>
              </a:rPr>
              <a:t>Đặc</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biệt</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chú</a:t>
            </a:r>
            <a:r>
              <a:rPr lang="en-US" sz="1800" b="1" i="0" u="none" strike="noStrike" cap="none" dirty="0">
                <a:solidFill>
                  <a:schemeClr val="accent1"/>
                </a:solidFill>
                <a:latin typeface="Calibri"/>
                <a:ea typeface="Calibri"/>
                <a:cs typeface="Calibri"/>
                <a:sym typeface="Calibri"/>
              </a:rPr>
              <a:t> ý </a:t>
            </a:r>
            <a:r>
              <a:rPr lang="en-US" sz="1800" b="1" i="0" u="none" strike="noStrike" cap="none" dirty="0" err="1">
                <a:solidFill>
                  <a:schemeClr val="accent1"/>
                </a:solidFill>
                <a:latin typeface="Calibri"/>
                <a:ea typeface="Calibri"/>
                <a:cs typeface="Calibri"/>
                <a:sym typeface="Calibri"/>
              </a:rPr>
              <a:t>khi</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thực</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hiện</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các</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thao</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tác</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hàn</a:t>
            </a:r>
            <a:r>
              <a:rPr lang="en-US" sz="1800" b="1" i="0" u="none" strike="noStrike" cap="none" dirty="0">
                <a:solidFill>
                  <a:schemeClr val="accent1"/>
                </a:solidFill>
                <a:latin typeface="Calibri"/>
                <a:ea typeface="Calibri"/>
                <a:cs typeface="Calibri"/>
                <a:sym typeface="Calibri"/>
              </a:rPr>
              <a:t>/</a:t>
            </a:r>
            <a:r>
              <a:rPr lang="en-US" sz="1800" b="1" i="0" u="none" strike="noStrike" cap="none" dirty="0" err="1">
                <a:solidFill>
                  <a:schemeClr val="accent1"/>
                </a:solidFill>
                <a:latin typeface="Calibri"/>
                <a:ea typeface="Calibri"/>
                <a:cs typeface="Calibri"/>
                <a:sym typeface="Calibri"/>
              </a:rPr>
              <a:t>mài</a:t>
            </a:r>
            <a:r>
              <a:rPr lang="en-US" sz="1800" b="1" i="0" u="none" strike="noStrike" cap="none" dirty="0">
                <a:solidFill>
                  <a:schemeClr val="accent1"/>
                </a:solidFill>
                <a:latin typeface="Calibri"/>
                <a:ea typeface="Calibri"/>
                <a:cs typeface="Calibri"/>
                <a:sym typeface="Calibri"/>
              </a:rPr>
              <a:t>/</a:t>
            </a:r>
            <a:r>
              <a:rPr lang="en-US" sz="1800" b="1" i="0" u="none" strike="noStrike" cap="none" dirty="0" err="1">
                <a:solidFill>
                  <a:schemeClr val="accent1"/>
                </a:solidFill>
                <a:latin typeface="Calibri"/>
                <a:ea typeface="Calibri"/>
                <a:cs typeface="Calibri"/>
                <a:sym typeface="Calibri"/>
              </a:rPr>
              <a:t>cắt</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trong</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môi</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trường</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công</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trường</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thiếu</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các</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điều</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kiện</a:t>
            </a:r>
            <a:r>
              <a:rPr lang="en-US" sz="1800" b="1" i="0" u="none" strike="noStrike" cap="none" dirty="0">
                <a:solidFill>
                  <a:schemeClr val="accent1"/>
                </a:solidFill>
                <a:latin typeface="Calibri"/>
                <a:ea typeface="Calibri"/>
                <a:cs typeface="Calibri"/>
                <a:sym typeface="Calibri"/>
              </a:rPr>
              <a:t> an </a:t>
            </a:r>
            <a:r>
              <a:rPr lang="en-US" sz="1800" b="1" i="0" u="none" strike="noStrike" cap="none" dirty="0" err="1">
                <a:solidFill>
                  <a:schemeClr val="accent1"/>
                </a:solidFill>
                <a:latin typeface="Calibri"/>
                <a:ea typeface="Calibri"/>
                <a:cs typeface="Calibri"/>
                <a:sym typeface="Calibri"/>
              </a:rPr>
              <a:t>toàn</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về</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cháy</a:t>
            </a:r>
            <a:r>
              <a:rPr lang="en-US" sz="1800" b="1" i="0" u="none" strike="noStrike" cap="none" dirty="0">
                <a:solidFill>
                  <a:schemeClr val="accent1"/>
                </a:solidFill>
                <a:latin typeface="Calibri"/>
                <a:ea typeface="Calibri"/>
                <a:cs typeface="Calibri"/>
                <a:sym typeface="Calibri"/>
              </a:rPr>
              <a:t> </a:t>
            </a:r>
            <a:r>
              <a:rPr lang="en-US" sz="1800" b="1" i="0" u="none" strike="noStrike" cap="none" dirty="0" err="1">
                <a:solidFill>
                  <a:schemeClr val="accent1"/>
                </a:solidFill>
                <a:latin typeface="Calibri"/>
                <a:ea typeface="Calibri"/>
                <a:cs typeface="Calibri"/>
                <a:sym typeface="Calibri"/>
              </a:rPr>
              <a:t>nổ</a:t>
            </a:r>
            <a:endParaRPr sz="1800" b="1" i="0" u="none" strike="noStrike" cap="none" dirty="0">
              <a:solidFill>
                <a:schemeClr val="accent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Tuân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thủ</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nghiêm</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ngặt</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các</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quy</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định</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về</a:t>
            </a:r>
            <a:r>
              <a:rPr lang="en-US" sz="1800" b="1" i="0" u="none" strike="noStrike" cap="none" dirty="0">
                <a:solidFill>
                  <a:schemeClr val="dk1"/>
                </a:solidFill>
                <a:latin typeface="Calibri"/>
                <a:ea typeface="Calibri"/>
                <a:cs typeface="Calibri"/>
                <a:sym typeface="Calibri"/>
              </a:rPr>
              <a:t> an </a:t>
            </a:r>
            <a:r>
              <a:rPr lang="en-US" sz="1800" b="1" i="0" u="none" strike="noStrike" cap="none" dirty="0" err="1">
                <a:solidFill>
                  <a:schemeClr val="dk1"/>
                </a:solidFill>
                <a:latin typeface="Calibri"/>
                <a:ea typeface="Calibri"/>
                <a:cs typeface="Calibri"/>
                <a:sym typeface="Calibri"/>
              </a:rPr>
              <a:t>toàn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trong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công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trường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để</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đảm</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bảo</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tính</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mạng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cho</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bản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thân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và</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những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người</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xung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quanh</a:t>
            </a:r>
            <a:endParaRPr sz="18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sp>
        <p:nvSpPr>
          <p:cNvPr id="396" name="Google Shape;396;p23"/>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7" name="Google Shape;397;p23"/>
          <p:cNvPicPr preferRelativeResize="0"/>
          <p:nvPr/>
        </p:nvPicPr>
        <p:blipFill rotWithShape="1">
          <a:blip r:embed="rId5">
            <a:alphaModFix/>
          </a:blip>
          <a:srcRect l="40253" t="25786" r="34816" b="25283"/>
          <a:stretch/>
        </p:blipFill>
        <p:spPr>
          <a:xfrm>
            <a:off x="8363058" y="709050"/>
            <a:ext cx="1075271" cy="540855"/>
          </a:xfrm>
          <a:prstGeom prst="rect">
            <a:avLst/>
          </a:prstGeom>
          <a:noFill/>
          <a:ln>
            <a:noFill/>
          </a:ln>
        </p:spPr>
      </p:pic>
      <p:pic>
        <p:nvPicPr>
          <p:cNvPr id="398" name="Google Shape;398;p23"/>
          <p:cNvPicPr preferRelativeResize="0"/>
          <p:nvPr/>
        </p:nvPicPr>
        <p:blipFill rotWithShape="1">
          <a:blip r:embed="rId6">
            <a:alphaModFix/>
          </a:blip>
          <a:srcRect/>
          <a:stretch/>
        </p:blipFill>
        <p:spPr>
          <a:xfrm>
            <a:off x="7481653" y="709050"/>
            <a:ext cx="1427928" cy="562106"/>
          </a:xfrm>
          <a:prstGeom prst="rect">
            <a:avLst/>
          </a:prstGeom>
          <a:noFill/>
          <a:ln>
            <a:noFill/>
          </a:ln>
        </p:spPr>
      </p:pic>
      <p:grpSp>
        <p:nvGrpSpPr>
          <p:cNvPr id="399" name="Google Shape;399;p23"/>
          <p:cNvGrpSpPr/>
          <p:nvPr/>
        </p:nvGrpSpPr>
        <p:grpSpPr>
          <a:xfrm>
            <a:off x="5821577" y="5575483"/>
            <a:ext cx="4075614" cy="1192107"/>
            <a:chOff x="5717106" y="5611499"/>
            <a:chExt cx="4075614" cy="1192107"/>
          </a:xfrm>
        </p:grpSpPr>
        <p:pic>
          <p:nvPicPr>
            <p:cNvPr id="400" name="Google Shape;400;p23"/>
            <p:cNvPicPr preferRelativeResize="0"/>
            <p:nvPr/>
          </p:nvPicPr>
          <p:blipFill rotWithShape="1">
            <a:blip r:embed="rId7">
              <a:alphaModFix/>
            </a:blip>
            <a:srcRect/>
            <a:stretch/>
          </p:blipFill>
          <p:spPr>
            <a:xfrm>
              <a:off x="6686255" y="5890607"/>
              <a:ext cx="563385" cy="817514"/>
            </a:xfrm>
            <a:prstGeom prst="rect">
              <a:avLst/>
            </a:prstGeom>
            <a:noFill/>
            <a:ln>
              <a:noFill/>
            </a:ln>
          </p:spPr>
        </p:pic>
        <p:pic>
          <p:nvPicPr>
            <p:cNvPr id="401" name="Google Shape;401;p23"/>
            <p:cNvPicPr preferRelativeResize="0"/>
            <p:nvPr/>
          </p:nvPicPr>
          <p:blipFill rotWithShape="1">
            <a:blip r:embed="rId8">
              <a:alphaModFix/>
            </a:blip>
            <a:srcRect/>
            <a:stretch/>
          </p:blipFill>
          <p:spPr>
            <a:xfrm>
              <a:off x="7540795" y="5888931"/>
              <a:ext cx="581148" cy="819190"/>
            </a:xfrm>
            <a:prstGeom prst="rect">
              <a:avLst/>
            </a:prstGeom>
            <a:noFill/>
            <a:ln>
              <a:noFill/>
            </a:ln>
          </p:spPr>
        </p:pic>
        <p:pic>
          <p:nvPicPr>
            <p:cNvPr id="402" name="Google Shape;402;p23"/>
            <p:cNvPicPr preferRelativeResize="0"/>
            <p:nvPr/>
          </p:nvPicPr>
          <p:blipFill rotWithShape="1">
            <a:blip r:embed="rId9">
              <a:alphaModFix/>
            </a:blip>
            <a:srcRect/>
            <a:stretch/>
          </p:blipFill>
          <p:spPr>
            <a:xfrm>
              <a:off x="5894741" y="5879324"/>
              <a:ext cx="580865" cy="817514"/>
            </a:xfrm>
            <a:prstGeom prst="rect">
              <a:avLst/>
            </a:prstGeom>
            <a:noFill/>
            <a:ln>
              <a:noFill/>
            </a:ln>
          </p:spPr>
        </p:pic>
        <p:pic>
          <p:nvPicPr>
            <p:cNvPr id="403" name="Google Shape;403;p23"/>
            <p:cNvPicPr preferRelativeResize="0"/>
            <p:nvPr/>
          </p:nvPicPr>
          <p:blipFill rotWithShape="1">
            <a:blip r:embed="rId10">
              <a:alphaModFix/>
            </a:blip>
            <a:srcRect/>
            <a:stretch/>
          </p:blipFill>
          <p:spPr>
            <a:xfrm>
              <a:off x="8687908" y="5611499"/>
              <a:ext cx="775794" cy="1180814"/>
            </a:xfrm>
            <a:prstGeom prst="rect">
              <a:avLst/>
            </a:prstGeom>
            <a:noFill/>
            <a:ln>
              <a:noFill/>
            </a:ln>
          </p:spPr>
        </p:pic>
        <p:sp>
          <p:nvSpPr>
            <p:cNvPr id="404" name="Google Shape;404;p23"/>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405" name="Google Shape;405;p23"/>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406" name="Google Shape;406;p23"/>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407" name="Google Shape;407;p23"/>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8" name="Rectangle 41">
            <a:extLst>
              <a:ext uri="{FF2B5EF4-FFF2-40B4-BE49-F238E27FC236}">
                <a16:creationId xmlns:a16="http://schemas.microsoft.com/office/drawing/2014/main" id="{51C9CFFE-8D19-42FB-A677-ECCE7BF447B1}"/>
              </a:ext>
            </a:extLst>
          </p:cNvPr>
          <p:cNvSpPr/>
          <p:nvPr/>
        </p:nvSpPr>
        <p:spPr>
          <a:xfrm>
            <a:off x="419092" y="294227"/>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29" name="직사각형 28">
            <a:extLst>
              <a:ext uri="{FF2B5EF4-FFF2-40B4-BE49-F238E27FC236}">
                <a16:creationId xmlns:a16="http://schemas.microsoft.com/office/drawing/2014/main" id="{DBC1405C-1EAB-4A0A-AECD-44AF4F0D02A6}"/>
              </a:ext>
            </a:extLst>
          </p:cNvPr>
          <p:cNvSpPr/>
          <p:nvPr/>
        </p:nvSpPr>
        <p:spPr>
          <a:xfrm>
            <a:off x="-2257375" y="281557"/>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sp>
        <p:nvSpPr>
          <p:cNvPr id="395" name="Google Shape;395;p23"/>
          <p:cNvSpPr/>
          <p:nvPr/>
        </p:nvSpPr>
        <p:spPr>
          <a:xfrm>
            <a:off x="1825728" y="235950"/>
            <a:ext cx="6698566"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altLang="ko-KR" sz="2800" b="1" i="0" u="none" strike="noStrike" cap="none" dirty="0" err="1">
                <a:solidFill>
                  <a:schemeClr val="accent1">
                    <a:lumMod val="50000"/>
                  </a:schemeClr>
                </a:solidFill>
                <a:latin typeface="Arial Black"/>
                <a:ea typeface="Arial Black"/>
                <a:cs typeface="Arial Black"/>
                <a:sym typeface="Arial Black"/>
              </a:rPr>
              <a:t>Chìa</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khoá</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trong</a:t>
            </a:r>
            <a:r>
              <a:rPr lang="en-US" altLang="ko-KR" sz="2800" b="1" i="0" u="none" strike="noStrike" cap="none" dirty="0">
                <a:solidFill>
                  <a:schemeClr val="accent1">
                    <a:lumMod val="50000"/>
                  </a:schemeClr>
                </a:solidFill>
                <a:latin typeface="Arial Black"/>
                <a:ea typeface="Arial Black"/>
                <a:cs typeface="Arial Black"/>
                <a:sym typeface="Arial Black"/>
              </a:rPr>
              <a:t> an </a:t>
            </a:r>
            <a:r>
              <a:rPr lang="en-US" altLang="ko-KR" sz="2800" b="1" i="0" u="none" strike="noStrike" cap="none" dirty="0" err="1">
                <a:solidFill>
                  <a:schemeClr val="accent1">
                    <a:lumMod val="50000"/>
                  </a:schemeClr>
                </a:solidFill>
                <a:latin typeface="Arial Black"/>
                <a:ea typeface="Arial Black"/>
                <a:cs typeface="Arial Black"/>
                <a:sym typeface="Arial Black"/>
              </a:rPr>
              <a:t>toàn</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cháy</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nổ</a:t>
            </a:r>
            <a:endParaRPr lang="en-US" altLang="ko-KR" sz="2800" b="0" i="0" u="none" strike="noStrike" cap="none" dirty="0">
              <a:solidFill>
                <a:schemeClr val="accent1">
                  <a:lumMod val="50000"/>
                </a:schemeClr>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fade">
                                      <p:cBhvr>
                                        <p:cTn id="1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4"/>
          <p:cNvPicPr preferRelativeResize="0"/>
          <p:nvPr/>
        </p:nvPicPr>
        <p:blipFill rotWithShape="1">
          <a:blip r:embed="rId3">
            <a:alphaModFix/>
          </a:blip>
          <a:srcRect/>
          <a:stretch/>
        </p:blipFill>
        <p:spPr>
          <a:xfrm>
            <a:off x="-4000" y="-1"/>
            <a:ext cx="9897192" cy="6875463"/>
          </a:xfrm>
          <a:prstGeom prst="rect">
            <a:avLst/>
          </a:prstGeom>
          <a:noFill/>
          <a:ln>
            <a:noFill/>
          </a:ln>
        </p:spPr>
      </p:pic>
      <p:sp>
        <p:nvSpPr>
          <p:cNvPr id="413" name="Google Shape;413;p24"/>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4" name="Google Shape;414;p24"/>
          <p:cNvPicPr preferRelativeResize="0"/>
          <p:nvPr/>
        </p:nvPicPr>
        <p:blipFill rotWithShape="1">
          <a:blip r:embed="rId4">
            <a:alphaModFix/>
          </a:blip>
          <a:srcRect l="40253" t="25786" r="34816" b="25283"/>
          <a:stretch/>
        </p:blipFill>
        <p:spPr>
          <a:xfrm>
            <a:off x="8363058" y="709050"/>
            <a:ext cx="1075271" cy="540855"/>
          </a:xfrm>
          <a:prstGeom prst="rect">
            <a:avLst/>
          </a:prstGeom>
          <a:noFill/>
          <a:ln>
            <a:noFill/>
          </a:ln>
        </p:spPr>
      </p:pic>
      <p:pic>
        <p:nvPicPr>
          <p:cNvPr id="415" name="Google Shape;415;p24"/>
          <p:cNvPicPr preferRelativeResize="0"/>
          <p:nvPr/>
        </p:nvPicPr>
        <p:blipFill rotWithShape="1">
          <a:blip r:embed="rId5">
            <a:alphaModFix/>
          </a:blip>
          <a:srcRect/>
          <a:stretch/>
        </p:blipFill>
        <p:spPr>
          <a:xfrm>
            <a:off x="7481653" y="709050"/>
            <a:ext cx="1427928" cy="562106"/>
          </a:xfrm>
          <a:prstGeom prst="rect">
            <a:avLst/>
          </a:prstGeom>
          <a:noFill/>
          <a:ln>
            <a:noFill/>
          </a:ln>
        </p:spPr>
      </p:pic>
      <p:pic>
        <p:nvPicPr>
          <p:cNvPr id="8" name="Google Shape;452;p25">
            <a:extLst>
              <a:ext uri="{FF2B5EF4-FFF2-40B4-BE49-F238E27FC236}">
                <a16:creationId xmlns:a16="http://schemas.microsoft.com/office/drawing/2014/main" id="{9ACE90FA-DD91-4949-A059-C5FE6BD9B768}"/>
              </a:ext>
            </a:extLst>
          </p:cNvPr>
          <p:cNvPicPr preferRelativeResize="0"/>
          <p:nvPr/>
        </p:nvPicPr>
        <p:blipFill rotWithShape="1">
          <a:blip r:embed="rId6">
            <a:alphaModFix/>
          </a:blip>
          <a:srcRect t="31519"/>
          <a:stretch/>
        </p:blipFill>
        <p:spPr>
          <a:xfrm>
            <a:off x="827978" y="2541924"/>
            <a:ext cx="8243694" cy="2833233"/>
          </a:xfrm>
          <a:prstGeom prst="rect">
            <a:avLst/>
          </a:prstGeom>
          <a:noFill/>
          <a:ln>
            <a:noFill/>
          </a:ln>
        </p:spPr>
      </p:pic>
      <p:sp>
        <p:nvSpPr>
          <p:cNvPr id="9" name="직사각형 8">
            <a:extLst>
              <a:ext uri="{FF2B5EF4-FFF2-40B4-BE49-F238E27FC236}">
                <a16:creationId xmlns:a16="http://schemas.microsoft.com/office/drawing/2014/main" id="{8146DC82-BF9F-4A83-9521-40A04D61B018}"/>
              </a:ext>
            </a:extLst>
          </p:cNvPr>
          <p:cNvSpPr/>
          <p:nvPr/>
        </p:nvSpPr>
        <p:spPr>
          <a:xfrm>
            <a:off x="1406847" y="4558983"/>
            <a:ext cx="7000100" cy="347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err="1"/>
              <a:t>Giáo</a:t>
            </a:r>
            <a:r>
              <a:rPr lang="en-US" altLang="ko-KR" sz="1600" dirty="0"/>
              <a:t> </a:t>
            </a:r>
            <a:r>
              <a:rPr lang="en-US" altLang="ko-KR" sz="1600" dirty="0" err="1"/>
              <a:t>dục</a:t>
            </a:r>
            <a:r>
              <a:rPr lang="en-US" altLang="ko-KR" sz="1600" dirty="0"/>
              <a:t> an </a:t>
            </a:r>
            <a:r>
              <a:rPr lang="en-US" altLang="ko-KR" sz="1600" dirty="0" err="1"/>
              <a:t>toàn</a:t>
            </a:r>
            <a:r>
              <a:rPr lang="en-US" altLang="ko-KR" sz="1600" dirty="0"/>
              <a:t> </a:t>
            </a:r>
            <a:r>
              <a:rPr lang="en-US" altLang="ko-KR" sz="1600" dirty="0" err="1"/>
              <a:t>phòng</a:t>
            </a:r>
            <a:r>
              <a:rPr lang="en-US" altLang="ko-KR" sz="1600" dirty="0"/>
              <a:t> </a:t>
            </a:r>
            <a:r>
              <a:rPr lang="en-US" altLang="ko-KR" sz="1600" dirty="0" err="1"/>
              <a:t>và</a:t>
            </a:r>
            <a:r>
              <a:rPr lang="en-US" altLang="ko-KR" sz="1600" dirty="0"/>
              <a:t> </a:t>
            </a:r>
            <a:r>
              <a:rPr lang="en-US" altLang="ko-KR" sz="1600" dirty="0" err="1"/>
              <a:t>chữa</a:t>
            </a:r>
            <a:r>
              <a:rPr lang="en-US" altLang="ko-KR" sz="1600" dirty="0"/>
              <a:t> </a:t>
            </a:r>
            <a:r>
              <a:rPr lang="en-US" altLang="ko-KR" sz="1600" dirty="0" err="1"/>
              <a:t>cháy</a:t>
            </a:r>
            <a:r>
              <a:rPr lang="en-US" altLang="ko-KR" sz="1600" dirty="0"/>
              <a:t> </a:t>
            </a:r>
            <a:r>
              <a:rPr lang="en-US" altLang="ko-KR" sz="1600" dirty="0" err="1"/>
              <a:t>là</a:t>
            </a:r>
            <a:r>
              <a:rPr lang="en-US" altLang="ko-KR" sz="1600" dirty="0"/>
              <a:t> </a:t>
            </a:r>
            <a:r>
              <a:rPr lang="en-US" altLang="ko-KR" sz="1600" dirty="0" err="1"/>
              <a:t>nền</a:t>
            </a:r>
            <a:r>
              <a:rPr lang="en-US" altLang="ko-KR" sz="1600" dirty="0"/>
              <a:t> </a:t>
            </a:r>
            <a:r>
              <a:rPr lang="en-US" altLang="ko-KR" sz="1600" dirty="0" err="1"/>
              <a:t>tảng</a:t>
            </a:r>
            <a:r>
              <a:rPr lang="en-US" altLang="ko-KR" sz="1600" dirty="0"/>
              <a:t> </a:t>
            </a:r>
            <a:r>
              <a:rPr lang="en-US" altLang="ko-KR" sz="1600" dirty="0" err="1"/>
              <a:t>của</a:t>
            </a:r>
            <a:r>
              <a:rPr lang="en-US" altLang="ko-KR" sz="1600" dirty="0"/>
              <a:t> </a:t>
            </a:r>
            <a:r>
              <a:rPr lang="en-US" altLang="ko-KR" sz="1600" dirty="0" err="1"/>
              <a:t>hạnh</a:t>
            </a:r>
            <a:r>
              <a:rPr lang="en-US" altLang="ko-KR" sz="1600" dirty="0"/>
              <a:t> </a:t>
            </a:r>
            <a:r>
              <a:rPr lang="en-US" altLang="ko-KR" sz="1600" dirty="0" err="1"/>
              <a:t>phúc</a:t>
            </a:r>
            <a:r>
              <a:rPr lang="en-US" altLang="ko-KR" sz="1600" dirty="0"/>
              <a:t> </a:t>
            </a:r>
            <a:r>
              <a:rPr lang="en-US" altLang="ko-KR" sz="1600" dirty="0" err="1"/>
              <a:t>toàn</a:t>
            </a:r>
            <a:r>
              <a:rPr lang="en-US" altLang="ko-KR" sz="1600" dirty="0"/>
              <a:t> </a:t>
            </a:r>
            <a:r>
              <a:rPr lang="en-US" altLang="ko-KR" sz="1600" dirty="0" err="1"/>
              <a:t>dân</a:t>
            </a:r>
            <a:r>
              <a:rPr lang="en-US" altLang="ko-KR" sz="1600" dirty="0"/>
              <a:t>.</a:t>
            </a:r>
            <a:endParaRPr lang="ko-KR" altLang="en-US" sz="1600" dirty="0"/>
          </a:p>
        </p:txBody>
      </p:sp>
      <p:sp>
        <p:nvSpPr>
          <p:cNvPr id="10" name="직사각형 9">
            <a:extLst>
              <a:ext uri="{FF2B5EF4-FFF2-40B4-BE49-F238E27FC236}">
                <a16:creationId xmlns:a16="http://schemas.microsoft.com/office/drawing/2014/main" id="{D4D20997-B0E7-442F-81A6-E0F42B07F3D1}"/>
              </a:ext>
            </a:extLst>
          </p:cNvPr>
          <p:cNvSpPr/>
          <p:nvPr/>
        </p:nvSpPr>
        <p:spPr>
          <a:xfrm>
            <a:off x="-168868" y="235947"/>
            <a:ext cx="8364485" cy="523220"/>
          </a:xfrm>
          <a:prstGeom prst="rect">
            <a:avLst/>
          </a:prstGeom>
          <a:noFill/>
        </p:spPr>
        <p:txBody>
          <a:bodyPr wrap="square" lIns="91440" tIns="45720" rIns="91440" bIns="45720">
            <a:spAutoFit/>
          </a:bodyPr>
          <a:lstStyle/>
          <a:p>
            <a:pPr marL="0" marR="0" lvl="0" indent="0" algn="ctr" rtl="0">
              <a:lnSpc>
                <a:spcPct val="100000"/>
              </a:lnSpc>
              <a:spcBef>
                <a:spcPts val="0"/>
              </a:spcBef>
              <a:spcAft>
                <a:spcPts val="0"/>
              </a:spcAft>
              <a:buNone/>
            </a:pPr>
            <a:r>
              <a:rPr lang="vi-VN" altLang="ko-KR" sz="2800" b="1" dirty="0">
                <a:solidFill>
                  <a:srgbClr val="002060"/>
                </a:solidFill>
                <a:latin typeface="Calibri"/>
                <a:ea typeface="Calibri"/>
                <a:cs typeface="Calibri"/>
                <a:sym typeface="Calibri"/>
              </a:rPr>
              <a:t>Hoả hoạn ở công trường</a:t>
            </a:r>
            <a:endParaRPr lang="vi-VN" altLang="ko-KR" sz="2800" b="0" i="0" u="none" strike="noStrike" cap="none" dirty="0">
              <a:solidFill>
                <a:srgbClr val="000000"/>
              </a:solidFill>
              <a:latin typeface="Arial"/>
              <a:ea typeface="Arial"/>
              <a:cs typeface="Arial"/>
              <a:sym typeface="Arial"/>
            </a:endParaRPr>
          </a:p>
        </p:txBody>
      </p:sp>
      <p:pic>
        <p:nvPicPr>
          <p:cNvPr id="11" name="그림 10" descr="그리기, 방이(가) 표시된 사진&#10;&#10;자동 생성된 설명">
            <a:extLst>
              <a:ext uri="{FF2B5EF4-FFF2-40B4-BE49-F238E27FC236}">
                <a16:creationId xmlns:a16="http://schemas.microsoft.com/office/drawing/2014/main" id="{7B7CFB8F-FEE2-47C3-BCC2-C38DCA89AC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6847" y="197915"/>
            <a:ext cx="479558" cy="601112"/>
          </a:xfrm>
          <a:prstGeom prst="rect">
            <a:avLst/>
          </a:prstGeom>
          <a:ln w="19050">
            <a:solidFill>
              <a:schemeClr val="bg1"/>
            </a:solidFill>
            <a:extLst>
              <a:ext uri="{C807C97D-BFC1-408E-A445-0C87EB9F89A2}">
                <ask:lineSketchStyleProps xmlns:ask="http://schemas.microsoft.com/office/drawing/2018/sketchyshapes" xmlns="" sd="3978248048">
                  <a:custGeom>
                    <a:avLst/>
                    <a:gdLst>
                      <a:gd name="connsiteX0" fmla="*/ 0 w 479558"/>
                      <a:gd name="connsiteY0" fmla="*/ 0 h 601112"/>
                      <a:gd name="connsiteX1" fmla="*/ 479558 w 479558"/>
                      <a:gd name="connsiteY1" fmla="*/ 0 h 601112"/>
                      <a:gd name="connsiteX2" fmla="*/ 479558 w 479558"/>
                      <a:gd name="connsiteY2" fmla="*/ 601112 h 601112"/>
                      <a:gd name="connsiteX3" fmla="*/ 0 w 479558"/>
                      <a:gd name="connsiteY3" fmla="*/ 601112 h 601112"/>
                      <a:gd name="connsiteX4" fmla="*/ 0 w 479558"/>
                      <a:gd name="connsiteY4" fmla="*/ 0 h 60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58" h="601112" fill="none" extrusionOk="0">
                        <a:moveTo>
                          <a:pt x="0" y="0"/>
                        </a:moveTo>
                        <a:cubicBezTo>
                          <a:pt x="66213" y="5700"/>
                          <a:pt x="430001" y="23144"/>
                          <a:pt x="479558" y="0"/>
                        </a:cubicBezTo>
                        <a:cubicBezTo>
                          <a:pt x="466727" y="174216"/>
                          <a:pt x="511116" y="413783"/>
                          <a:pt x="479558" y="601112"/>
                        </a:cubicBezTo>
                        <a:cubicBezTo>
                          <a:pt x="375599" y="586262"/>
                          <a:pt x="177420" y="625226"/>
                          <a:pt x="0" y="601112"/>
                        </a:cubicBezTo>
                        <a:cubicBezTo>
                          <a:pt x="-7082" y="500559"/>
                          <a:pt x="-26386" y="186513"/>
                          <a:pt x="0" y="0"/>
                        </a:cubicBezTo>
                        <a:close/>
                      </a:path>
                      <a:path w="479558" h="601112" stroke="0" extrusionOk="0">
                        <a:moveTo>
                          <a:pt x="0" y="0"/>
                        </a:moveTo>
                        <a:cubicBezTo>
                          <a:pt x="194011" y="38127"/>
                          <a:pt x="383320" y="10130"/>
                          <a:pt x="479558" y="0"/>
                        </a:cubicBezTo>
                        <a:cubicBezTo>
                          <a:pt x="435072" y="264220"/>
                          <a:pt x="453623" y="338467"/>
                          <a:pt x="479558" y="601112"/>
                        </a:cubicBezTo>
                        <a:cubicBezTo>
                          <a:pt x="357585" y="603628"/>
                          <a:pt x="207498" y="560128"/>
                          <a:pt x="0" y="601112"/>
                        </a:cubicBezTo>
                        <a:cubicBezTo>
                          <a:pt x="3010" y="422396"/>
                          <a:pt x="21194" y="230695"/>
                          <a:pt x="0" y="0"/>
                        </a:cubicBezTo>
                        <a:close/>
                      </a:path>
                    </a:pathLst>
                  </a:custGeom>
                  <ask:type>
                    <ask:lineSketchNone/>
                  </ask:type>
                </ask:lineSketchStyleProps>
              </a:ext>
            </a:extLst>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4"/>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115" name="Google Shape;115;p14"/>
          <p:cNvSpPr/>
          <p:nvPr/>
        </p:nvSpPr>
        <p:spPr>
          <a:xfrm>
            <a:off x="570841" y="2779078"/>
            <a:ext cx="9102760" cy="215321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1" i="0" u="none" strike="noStrike" cap="none" dirty="0">
                <a:solidFill>
                  <a:schemeClr val="accent1"/>
                </a:solidFill>
                <a:latin typeface="Arial"/>
                <a:ea typeface="Arial"/>
                <a:cs typeface="Arial"/>
                <a:sym typeface="Arial"/>
              </a:rPr>
              <a:t>1</a:t>
            </a:r>
            <a:r>
              <a:rPr lang="en-US" sz="3200" b="1" i="0" u="none" strike="noStrike" cap="none" dirty="0">
                <a:solidFill>
                  <a:schemeClr val="accent1"/>
                </a:solidFill>
                <a:latin typeface="Calibri"/>
                <a:ea typeface="Calibri"/>
                <a:cs typeface="Calibri"/>
                <a:sym typeface="Calibri"/>
              </a:rPr>
              <a:t>. </a:t>
            </a:r>
            <a:r>
              <a:rPr lang="en-US" sz="2400" b="1" i="0" u="none" strike="noStrike" cap="none" dirty="0" err="1">
                <a:solidFill>
                  <a:schemeClr val="accent1"/>
                </a:solidFill>
                <a:latin typeface="Arial"/>
                <a:ea typeface="Arial"/>
                <a:cs typeface="Arial"/>
                <a:sym typeface="Arial"/>
              </a:rPr>
              <a:t>Lý</a:t>
            </a:r>
            <a:r>
              <a:rPr lang="en-US" sz="2400" b="1" i="0" u="none" strike="noStrike" cap="none" dirty="0">
                <a:solidFill>
                  <a:schemeClr val="accent1"/>
                </a:solidFill>
                <a:latin typeface="Arial"/>
                <a:ea typeface="Arial"/>
                <a:cs typeface="Arial"/>
                <a:sym typeface="Arial"/>
              </a:rPr>
              <a:t> do </a:t>
            </a:r>
            <a:r>
              <a:rPr lang="en-US" sz="2400" b="1" i="0" u="none" strike="noStrike" cap="none" dirty="0" err="1">
                <a:solidFill>
                  <a:schemeClr val="accent1"/>
                </a:solidFill>
                <a:latin typeface="Arial"/>
                <a:ea typeface="Arial"/>
                <a:cs typeface="Arial"/>
                <a:sym typeface="Arial"/>
              </a:rPr>
              <a:t>công</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trường</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trường</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là</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nơi</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dễ</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xảy</a:t>
            </a:r>
            <a:r>
              <a:rPr lang="en-US" sz="2400" b="1" i="0" u="none" strike="noStrike" cap="none" dirty="0">
                <a:solidFill>
                  <a:schemeClr val="accent1"/>
                </a:solidFill>
                <a:latin typeface="Arial"/>
                <a:ea typeface="Arial"/>
                <a:cs typeface="Arial"/>
                <a:sym typeface="Arial"/>
              </a:rPr>
              <a:t> ra </a:t>
            </a:r>
            <a:r>
              <a:rPr lang="en-US" sz="2400" b="1" i="0" u="none" strike="noStrike" cap="none" dirty="0" err="1">
                <a:solidFill>
                  <a:schemeClr val="accent1"/>
                </a:solidFill>
                <a:latin typeface="Arial"/>
                <a:ea typeface="Arial"/>
                <a:cs typeface="Arial"/>
                <a:sym typeface="Arial"/>
              </a:rPr>
              <a:t>hoả</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hoạn</a:t>
            </a:r>
            <a:r>
              <a:rPr lang="en-US" sz="2400" b="1" i="0" u="none" strike="noStrike" cap="none" dirty="0">
                <a:solidFill>
                  <a:schemeClr val="accent1"/>
                </a:solidFill>
                <a:latin typeface="Calibri"/>
                <a:ea typeface="Calibri"/>
                <a:cs typeface="Calibri"/>
                <a:sym typeface="Calibri"/>
              </a:rPr>
              <a:t>_ 2p</a:t>
            </a:r>
            <a:endParaRPr sz="2400" b="0" i="0" u="none" strike="noStrike" cap="none" dirty="0">
              <a:solidFill>
                <a:srgbClr val="000000"/>
              </a:solidFill>
              <a:latin typeface="Arial"/>
              <a:ea typeface="Arial"/>
              <a:cs typeface="Arial"/>
              <a:sym typeface="Arial"/>
            </a:endParaRPr>
          </a:p>
          <a:p>
            <a:pPr marL="0" marR="0" lvl="0" indent="0" algn="l" rtl="0">
              <a:lnSpc>
                <a:spcPct val="150000"/>
              </a:lnSpc>
              <a:spcBef>
                <a:spcPts val="802"/>
              </a:spcBef>
              <a:spcAft>
                <a:spcPts val="0"/>
              </a:spcAft>
              <a:buNone/>
            </a:pPr>
            <a:r>
              <a:rPr lang="en-US" sz="2400" b="1" i="0" u="none" strike="noStrike" cap="none" dirty="0">
                <a:solidFill>
                  <a:schemeClr val="accent1"/>
                </a:solidFill>
                <a:latin typeface="Arial"/>
                <a:ea typeface="Arial"/>
                <a:cs typeface="Arial"/>
                <a:sym typeface="Arial"/>
              </a:rPr>
              <a:t>2. </a:t>
            </a:r>
            <a:r>
              <a:rPr lang="en-US" sz="2400" b="1" i="0" u="none" strike="noStrike" cap="none" dirty="0" err="1">
                <a:solidFill>
                  <a:schemeClr val="accent1"/>
                </a:solidFill>
                <a:latin typeface="Arial"/>
                <a:ea typeface="Arial"/>
                <a:cs typeface="Arial"/>
                <a:sym typeface="Arial"/>
              </a:rPr>
              <a:t>Quy</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tắc</a:t>
            </a:r>
            <a:r>
              <a:rPr lang="en-US" sz="2400" b="1" i="0" u="none" strike="noStrike" cap="none" dirty="0">
                <a:solidFill>
                  <a:schemeClr val="accent1"/>
                </a:solidFill>
                <a:latin typeface="Arial"/>
                <a:ea typeface="Arial"/>
                <a:cs typeface="Arial"/>
                <a:sym typeface="Arial"/>
              </a:rPr>
              <a:t> an </a:t>
            </a:r>
            <a:r>
              <a:rPr lang="en-US" sz="2400" b="1" i="0" u="none" strike="noStrike" cap="none" dirty="0" err="1">
                <a:solidFill>
                  <a:schemeClr val="accent1"/>
                </a:solidFill>
                <a:latin typeface="Arial"/>
                <a:ea typeface="Arial"/>
                <a:cs typeface="Arial"/>
                <a:sym typeface="Arial"/>
              </a:rPr>
              <a:t>toàn</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khi</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hàn</a:t>
            </a:r>
            <a:r>
              <a:rPr lang="en-US" sz="2400" b="1" i="0" u="none" strike="noStrike" cap="none" dirty="0">
                <a:solidFill>
                  <a:schemeClr val="accent1"/>
                </a:solidFill>
                <a:latin typeface="Calibri"/>
                <a:ea typeface="Calibri"/>
                <a:cs typeface="Calibri"/>
                <a:sym typeface="Calibri"/>
              </a:rPr>
              <a:t>_ 6p</a:t>
            </a:r>
            <a:endParaRPr sz="2400" b="1" i="0" u="none" strike="noStrike" cap="none" dirty="0">
              <a:solidFill>
                <a:schemeClr val="accent1"/>
              </a:solidFill>
              <a:latin typeface="Calibri"/>
              <a:ea typeface="Calibri"/>
              <a:cs typeface="Calibri"/>
              <a:sym typeface="Calibri"/>
            </a:endParaRPr>
          </a:p>
          <a:p>
            <a:pPr marL="0" marR="0" lvl="0" indent="0" algn="l" rtl="0">
              <a:lnSpc>
                <a:spcPct val="150000"/>
              </a:lnSpc>
              <a:spcBef>
                <a:spcPts val="802"/>
              </a:spcBef>
              <a:spcAft>
                <a:spcPts val="0"/>
              </a:spcAft>
              <a:buNone/>
            </a:pPr>
            <a:r>
              <a:rPr lang="en-US" sz="2400" b="1" i="0" u="none" strike="noStrike" cap="none" dirty="0">
                <a:solidFill>
                  <a:schemeClr val="accent1"/>
                </a:solidFill>
                <a:latin typeface="Arial"/>
                <a:ea typeface="Arial"/>
                <a:cs typeface="Arial"/>
                <a:sym typeface="Arial"/>
              </a:rPr>
              <a:t>3. </a:t>
            </a:r>
            <a:r>
              <a:rPr lang="en-US" sz="2400" b="1" i="0" u="none" strike="noStrike" cap="none" dirty="0" err="1">
                <a:solidFill>
                  <a:schemeClr val="accent1"/>
                </a:solidFill>
                <a:latin typeface="Arial"/>
                <a:ea typeface="Arial"/>
                <a:cs typeface="Arial"/>
                <a:sym typeface="Arial"/>
              </a:rPr>
              <a:t>Cách</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sử</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dụng</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bình</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cứu</a:t>
            </a:r>
            <a:r>
              <a:rPr lang="en-US" sz="2400" b="1" i="0" u="none" strike="noStrike" cap="none" dirty="0">
                <a:solidFill>
                  <a:schemeClr val="accent1"/>
                </a:solidFill>
                <a:latin typeface="Arial"/>
                <a:ea typeface="Arial"/>
                <a:cs typeface="Arial"/>
                <a:sym typeface="Arial"/>
              </a:rPr>
              <a:t> </a:t>
            </a:r>
            <a:r>
              <a:rPr lang="en-US" sz="2400" b="1" i="0" u="none" strike="noStrike" cap="none" dirty="0" err="1">
                <a:solidFill>
                  <a:schemeClr val="accent1"/>
                </a:solidFill>
                <a:latin typeface="Arial"/>
                <a:ea typeface="Arial"/>
                <a:cs typeface="Arial"/>
                <a:sym typeface="Arial"/>
              </a:rPr>
              <a:t>hoả</a:t>
            </a:r>
            <a:r>
              <a:rPr lang="en-US" sz="2400" b="1" i="0" u="none" strike="noStrike" cap="none" dirty="0">
                <a:solidFill>
                  <a:schemeClr val="accent1"/>
                </a:solidFill>
                <a:latin typeface="Calibri"/>
                <a:ea typeface="Calibri"/>
                <a:cs typeface="Calibri"/>
                <a:sym typeface="Calibri"/>
              </a:rPr>
              <a:t>_ 8p</a:t>
            </a:r>
            <a:endParaRPr sz="2400" b="0" i="0" u="none" strike="noStrike" cap="none" dirty="0">
              <a:solidFill>
                <a:srgbClr val="000000"/>
              </a:solidFill>
              <a:latin typeface="Arial"/>
              <a:ea typeface="Arial"/>
              <a:cs typeface="Arial"/>
              <a:sym typeface="Arial"/>
            </a:endParaRPr>
          </a:p>
        </p:txBody>
      </p:sp>
      <p:sp>
        <p:nvSpPr>
          <p:cNvPr id="116" name="Google Shape;116;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600"/>
              <a:buFont typeface="Arial"/>
              <a:buNone/>
            </a:pPr>
            <a:r>
              <a:rPr lang="en-US" sz="6600" b="0" i="0" u="none" strike="noStrike" cap="none">
                <a:solidFill>
                  <a:schemeClr val="lt1"/>
                </a:solidFill>
                <a:latin typeface="Stardos Stencil"/>
                <a:ea typeface="Stardos Stencil"/>
                <a:cs typeface="Stardos Stencil"/>
                <a:sym typeface="Stardos Stencil"/>
              </a:rPr>
              <a:t>C</a:t>
            </a:r>
            <a:r>
              <a:rPr lang="en-US" sz="2400" b="0" i="0" u="none" strike="noStrike" cap="none">
                <a:solidFill>
                  <a:schemeClr val="lt1"/>
                </a:solidFill>
                <a:latin typeface="Stardos Stencil"/>
                <a:ea typeface="Stardos Stencil"/>
                <a:cs typeface="Stardos Stencil"/>
                <a:sym typeface="Stardos Stencil"/>
              </a:rPr>
              <a:t>ontents</a:t>
            </a:r>
            <a:endParaRPr sz="2400" b="0" i="0" u="none" strike="noStrike" cap="none">
              <a:solidFill>
                <a:schemeClr val="lt1"/>
              </a:solidFill>
              <a:latin typeface="Stardos Stencil"/>
              <a:ea typeface="Stardos Stencil"/>
              <a:cs typeface="Stardos Stencil"/>
              <a:sym typeface="Stardos Stencil"/>
            </a:endParaRPr>
          </a:p>
        </p:txBody>
      </p:sp>
      <p:sp>
        <p:nvSpPr>
          <p:cNvPr id="117" name="Google Shape;117;p14"/>
          <p:cNvSpPr/>
          <p:nvPr/>
        </p:nvSpPr>
        <p:spPr>
          <a:xfrm>
            <a:off x="2482716" y="1702248"/>
            <a:ext cx="3904154"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vi-VN" sz="2800" b="1" dirty="0">
                <a:solidFill>
                  <a:srgbClr val="002060"/>
                </a:solidFill>
                <a:latin typeface="Calibri"/>
                <a:ea typeface="Calibri"/>
                <a:cs typeface="Calibri"/>
                <a:sym typeface="Calibri"/>
              </a:rPr>
              <a:t>Hoả hoạn ở công trường</a:t>
            </a:r>
            <a:endParaRPr lang="vi-VN" sz="2800" b="0" i="0" u="none" strike="noStrike" cap="none" dirty="0">
              <a:solidFill>
                <a:srgbClr val="000000"/>
              </a:solidFill>
              <a:latin typeface="Arial"/>
              <a:ea typeface="Arial"/>
              <a:cs typeface="Arial"/>
              <a:sym typeface="Arial"/>
            </a:endParaRPr>
          </a:p>
        </p:txBody>
      </p:sp>
      <p:cxnSp>
        <p:nvCxnSpPr>
          <p:cNvPr id="118" name="Google Shape;118;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sp>
        <p:nvSpPr>
          <p:cNvPr id="119" name="Google Shape;119;p14"/>
          <p:cNvSpPr/>
          <p:nvPr/>
        </p:nvSpPr>
        <p:spPr>
          <a:xfrm>
            <a:off x="1917512" y="1343831"/>
            <a:ext cx="204891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Calibri"/>
                <a:ea typeface="Calibri"/>
                <a:cs typeface="Calibri"/>
                <a:sym typeface="Calibri"/>
              </a:rPr>
              <a:t> </a:t>
            </a:r>
            <a:r>
              <a:rPr lang="en-US" sz="2000" b="1" i="0" u="none" strike="noStrike" cap="none" dirty="0">
                <a:solidFill>
                  <a:schemeClr val="accent1"/>
                </a:solidFill>
                <a:latin typeface="Calibri"/>
                <a:ea typeface="Calibri"/>
                <a:cs typeface="Calibri"/>
                <a:sym typeface="Calibri"/>
              </a:rPr>
              <a:t>[Tập.5 ]</a:t>
            </a:r>
            <a:endParaRPr sz="2000" b="1" i="0" u="none" strike="noStrike" cap="none" dirty="0">
              <a:solidFill>
                <a:schemeClr val="accent1"/>
              </a:solidFill>
              <a:latin typeface="Calibri"/>
              <a:ea typeface="Calibri"/>
              <a:cs typeface="Calibri"/>
              <a:sym typeface="Calibri"/>
            </a:endParaRPr>
          </a:p>
        </p:txBody>
      </p:sp>
      <p:pic>
        <p:nvPicPr>
          <p:cNvPr id="120" name="Google Shape;120;p14"/>
          <p:cNvPicPr preferRelativeResize="0"/>
          <p:nvPr/>
        </p:nvPicPr>
        <p:blipFill rotWithShape="1">
          <a:blip r:embed="rId4">
            <a:alphaModFix/>
          </a:blip>
          <a:srcRect/>
          <a:stretch/>
        </p:blipFill>
        <p:spPr>
          <a:xfrm>
            <a:off x="6844781" y="4158136"/>
            <a:ext cx="2828820" cy="2566565"/>
          </a:xfrm>
          <a:prstGeom prst="rect">
            <a:avLst/>
          </a:prstGeom>
          <a:noFill/>
          <a:ln>
            <a:noFill/>
          </a:ln>
        </p:spPr>
      </p:pic>
      <p:grpSp>
        <p:nvGrpSpPr>
          <p:cNvPr id="121" name="Google Shape;121;p14"/>
          <p:cNvGrpSpPr/>
          <p:nvPr/>
        </p:nvGrpSpPr>
        <p:grpSpPr>
          <a:xfrm>
            <a:off x="1229" y="5647659"/>
            <a:ext cx="4075614" cy="1192107"/>
            <a:chOff x="5717106" y="5611499"/>
            <a:chExt cx="4075614" cy="1192107"/>
          </a:xfrm>
        </p:grpSpPr>
        <p:pic>
          <p:nvPicPr>
            <p:cNvPr id="122" name="Google Shape;122;p14"/>
            <p:cNvPicPr preferRelativeResize="0"/>
            <p:nvPr/>
          </p:nvPicPr>
          <p:blipFill rotWithShape="1">
            <a:blip r:embed="rId5">
              <a:alphaModFix/>
            </a:blip>
            <a:srcRect/>
            <a:stretch/>
          </p:blipFill>
          <p:spPr>
            <a:xfrm>
              <a:off x="6686255" y="5890607"/>
              <a:ext cx="563385" cy="817514"/>
            </a:xfrm>
            <a:prstGeom prst="rect">
              <a:avLst/>
            </a:prstGeom>
            <a:noFill/>
            <a:ln>
              <a:noFill/>
            </a:ln>
          </p:spPr>
        </p:pic>
        <p:pic>
          <p:nvPicPr>
            <p:cNvPr id="123" name="Google Shape;123;p14"/>
            <p:cNvPicPr preferRelativeResize="0"/>
            <p:nvPr/>
          </p:nvPicPr>
          <p:blipFill rotWithShape="1">
            <a:blip r:embed="rId6">
              <a:alphaModFix/>
            </a:blip>
            <a:srcRect/>
            <a:stretch/>
          </p:blipFill>
          <p:spPr>
            <a:xfrm>
              <a:off x="7540795" y="5888931"/>
              <a:ext cx="581148" cy="819190"/>
            </a:xfrm>
            <a:prstGeom prst="rect">
              <a:avLst/>
            </a:prstGeom>
            <a:noFill/>
            <a:ln>
              <a:noFill/>
            </a:ln>
          </p:spPr>
        </p:pic>
        <p:pic>
          <p:nvPicPr>
            <p:cNvPr id="124" name="Google Shape;124;p14"/>
            <p:cNvPicPr preferRelativeResize="0"/>
            <p:nvPr/>
          </p:nvPicPr>
          <p:blipFill rotWithShape="1">
            <a:blip r:embed="rId7">
              <a:alphaModFix/>
            </a:blip>
            <a:srcRect/>
            <a:stretch/>
          </p:blipFill>
          <p:spPr>
            <a:xfrm>
              <a:off x="5894741" y="5879324"/>
              <a:ext cx="580865" cy="817514"/>
            </a:xfrm>
            <a:prstGeom prst="rect">
              <a:avLst/>
            </a:prstGeom>
            <a:noFill/>
            <a:ln>
              <a:noFill/>
            </a:ln>
          </p:spPr>
        </p:pic>
        <p:pic>
          <p:nvPicPr>
            <p:cNvPr id="125" name="Google Shape;125;p14"/>
            <p:cNvPicPr preferRelativeResize="0"/>
            <p:nvPr/>
          </p:nvPicPr>
          <p:blipFill rotWithShape="1">
            <a:blip r:embed="rId8">
              <a:alphaModFix/>
            </a:blip>
            <a:srcRect/>
            <a:stretch/>
          </p:blipFill>
          <p:spPr>
            <a:xfrm>
              <a:off x="8687908" y="5611499"/>
              <a:ext cx="775794" cy="1180814"/>
            </a:xfrm>
            <a:prstGeom prst="rect">
              <a:avLst/>
            </a:prstGeom>
            <a:noFill/>
            <a:ln>
              <a:noFill/>
            </a:ln>
          </p:spPr>
        </p:pic>
        <p:sp>
          <p:nvSpPr>
            <p:cNvPr id="126" name="Google Shape;126;p14"/>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127" name="Google Shape;127;p14"/>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128" name="Google Shape;128;p14"/>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129" name="Google Shape;129;p14"/>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 name="직사각형 1">
            <a:extLst>
              <a:ext uri="{FF2B5EF4-FFF2-40B4-BE49-F238E27FC236}">
                <a16:creationId xmlns:a16="http://schemas.microsoft.com/office/drawing/2014/main" id="{6187B57C-9C26-4385-A041-229B2A65B431}"/>
              </a:ext>
            </a:extLst>
          </p:cNvPr>
          <p:cNvSpPr/>
          <p:nvPr/>
        </p:nvSpPr>
        <p:spPr>
          <a:xfrm>
            <a:off x="7942729" y="204300"/>
            <a:ext cx="1891553" cy="620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Google Shape;147;p15">
            <a:extLst>
              <a:ext uri="{FF2B5EF4-FFF2-40B4-BE49-F238E27FC236}">
                <a16:creationId xmlns:a16="http://schemas.microsoft.com/office/drawing/2014/main" id="{942F0EA0-D345-4EC8-9BA9-3C252CBC2AC3}"/>
              </a:ext>
            </a:extLst>
          </p:cNvPr>
          <p:cNvPicPr preferRelativeResize="0"/>
          <p:nvPr/>
        </p:nvPicPr>
        <p:blipFill rotWithShape="1">
          <a:blip r:embed="rId9">
            <a:alphaModFix/>
          </a:blip>
          <a:srcRect l="40253" t="25786" r="34816" b="25283"/>
          <a:stretch/>
        </p:blipFill>
        <p:spPr>
          <a:xfrm>
            <a:off x="8308184" y="166107"/>
            <a:ext cx="1462194" cy="735475"/>
          </a:xfrm>
          <a:prstGeom prst="rect">
            <a:avLst/>
          </a:prstGeom>
          <a:noFill/>
          <a:ln>
            <a:noFill/>
          </a:ln>
        </p:spPr>
      </p:pic>
      <p:pic>
        <p:nvPicPr>
          <p:cNvPr id="19" name="Google Shape;148;p15">
            <a:extLst>
              <a:ext uri="{FF2B5EF4-FFF2-40B4-BE49-F238E27FC236}">
                <a16:creationId xmlns:a16="http://schemas.microsoft.com/office/drawing/2014/main" id="{A05782B0-6483-47FA-AD67-F78230DB65F4}"/>
              </a:ext>
            </a:extLst>
          </p:cNvPr>
          <p:cNvPicPr preferRelativeResize="0"/>
          <p:nvPr/>
        </p:nvPicPr>
        <p:blipFill rotWithShape="1">
          <a:blip r:embed="rId10">
            <a:alphaModFix/>
          </a:blip>
          <a:srcRect/>
          <a:stretch/>
        </p:blipFill>
        <p:spPr>
          <a:xfrm>
            <a:off x="7097530" y="221108"/>
            <a:ext cx="1941751" cy="764373"/>
          </a:xfrm>
          <a:prstGeom prst="rect">
            <a:avLst/>
          </a:prstGeom>
          <a:noFill/>
          <a:ln>
            <a:noFill/>
          </a:ln>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6"/>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165" name="Google Shape;165;p16"/>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2</a:t>
            </a:r>
            <a:endParaRPr dirty="0"/>
          </a:p>
        </p:txBody>
      </p:sp>
      <p:sp>
        <p:nvSpPr>
          <p:cNvPr id="170" name="Google Shape;170;p16"/>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9" name="Google Shape;169;p16"/>
          <p:cNvPicPr preferRelativeResize="0"/>
          <p:nvPr/>
        </p:nvPicPr>
        <p:blipFill rotWithShape="1">
          <a:blip r:embed="rId4">
            <a:alphaModFix/>
          </a:blip>
          <a:srcRect/>
          <a:stretch/>
        </p:blipFill>
        <p:spPr>
          <a:xfrm>
            <a:off x="1270660" y="1638796"/>
            <a:ext cx="6461085" cy="4150716"/>
          </a:xfrm>
          <a:prstGeom prst="rect">
            <a:avLst/>
          </a:prstGeom>
          <a:noFill/>
          <a:ln>
            <a:noFill/>
          </a:ln>
        </p:spPr>
      </p:pic>
      <p:sp>
        <p:nvSpPr>
          <p:cNvPr id="171" name="Google Shape;171;p16"/>
          <p:cNvSpPr txBox="1"/>
          <p:nvPr/>
        </p:nvSpPr>
        <p:spPr>
          <a:xfrm>
            <a:off x="1158500" y="1133464"/>
            <a:ext cx="479810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p:txBody>
      </p:sp>
      <p:pic>
        <p:nvPicPr>
          <p:cNvPr id="172" name="Google Shape;172;p16"/>
          <p:cNvPicPr preferRelativeResize="0"/>
          <p:nvPr/>
        </p:nvPicPr>
        <p:blipFill rotWithShape="1">
          <a:blip r:embed="rId5">
            <a:alphaModFix/>
          </a:blip>
          <a:srcRect l="40253" t="25786" r="34816" b="25283"/>
          <a:stretch/>
        </p:blipFill>
        <p:spPr>
          <a:xfrm>
            <a:off x="8363058" y="709050"/>
            <a:ext cx="1075271" cy="540855"/>
          </a:xfrm>
          <a:prstGeom prst="rect">
            <a:avLst/>
          </a:prstGeom>
          <a:noFill/>
          <a:ln>
            <a:noFill/>
          </a:ln>
        </p:spPr>
      </p:pic>
      <p:pic>
        <p:nvPicPr>
          <p:cNvPr id="173" name="Google Shape;173;p16"/>
          <p:cNvPicPr preferRelativeResize="0"/>
          <p:nvPr/>
        </p:nvPicPr>
        <p:blipFill rotWithShape="1">
          <a:blip r:embed="rId6">
            <a:alphaModFix/>
          </a:blip>
          <a:srcRect/>
          <a:stretch/>
        </p:blipFill>
        <p:spPr>
          <a:xfrm>
            <a:off x="7481653" y="709050"/>
            <a:ext cx="1427928" cy="562106"/>
          </a:xfrm>
          <a:prstGeom prst="rect">
            <a:avLst/>
          </a:prstGeom>
          <a:noFill/>
          <a:ln>
            <a:noFill/>
          </a:ln>
        </p:spPr>
      </p:pic>
      <p:sp>
        <p:nvSpPr>
          <p:cNvPr id="174" name="Google Shape;174;p16"/>
          <p:cNvSpPr/>
          <p:nvPr/>
        </p:nvSpPr>
        <p:spPr>
          <a:xfrm>
            <a:off x="1321099" y="1734310"/>
            <a:ext cx="2236453"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Nguyên nhân cháy</a:t>
            </a:r>
            <a:endParaRPr sz="1400" b="1" i="0" u="none" strike="noStrike" cap="none">
              <a:solidFill>
                <a:schemeClr val="dk1"/>
              </a:solidFill>
              <a:latin typeface="Arial"/>
              <a:ea typeface="Arial"/>
              <a:cs typeface="Arial"/>
              <a:sym typeface="Arial"/>
            </a:endParaRPr>
          </a:p>
        </p:txBody>
      </p:sp>
      <p:sp>
        <p:nvSpPr>
          <p:cNvPr id="175" name="Google Shape;175;p16"/>
          <p:cNvSpPr/>
          <p:nvPr/>
        </p:nvSpPr>
        <p:spPr>
          <a:xfrm>
            <a:off x="1178057" y="2209313"/>
            <a:ext cx="2514620"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Tổng công trường xây mới</a:t>
            </a:r>
            <a:endParaRPr sz="1400" b="1" i="0" u="none" strike="noStrike" cap="none">
              <a:solidFill>
                <a:schemeClr val="dk1"/>
              </a:solidFill>
              <a:latin typeface="Arial"/>
              <a:ea typeface="Arial"/>
              <a:cs typeface="Arial"/>
              <a:sym typeface="Arial"/>
            </a:endParaRPr>
          </a:p>
        </p:txBody>
      </p:sp>
      <p:sp>
        <p:nvSpPr>
          <p:cNvPr id="176" name="Google Shape;176;p16"/>
          <p:cNvSpPr/>
          <p:nvPr/>
        </p:nvSpPr>
        <p:spPr>
          <a:xfrm>
            <a:off x="1245619" y="2674856"/>
            <a:ext cx="2379495"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Hàn/Cắt/Mài</a:t>
            </a:r>
            <a:endParaRPr sz="1400" b="1" i="0" u="none" strike="noStrike" cap="none">
              <a:solidFill>
                <a:schemeClr val="dk1"/>
              </a:solidFill>
              <a:latin typeface="Arial"/>
              <a:ea typeface="Arial"/>
              <a:cs typeface="Arial"/>
              <a:sym typeface="Arial"/>
            </a:endParaRPr>
          </a:p>
        </p:txBody>
      </p:sp>
      <p:sp>
        <p:nvSpPr>
          <p:cNvPr id="177" name="Google Shape;177;p16"/>
          <p:cNvSpPr/>
          <p:nvPr/>
        </p:nvSpPr>
        <p:spPr>
          <a:xfrm>
            <a:off x="1321098" y="3186796"/>
            <a:ext cx="2236453"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Tàn thuốc lá</a:t>
            </a:r>
            <a:endParaRPr sz="1400" b="1" i="0" u="none" strike="noStrike" cap="none">
              <a:solidFill>
                <a:schemeClr val="dk1"/>
              </a:solidFill>
              <a:latin typeface="Arial"/>
              <a:ea typeface="Arial"/>
              <a:cs typeface="Arial"/>
              <a:sym typeface="Arial"/>
            </a:endParaRPr>
          </a:p>
        </p:txBody>
      </p:sp>
      <p:sp>
        <p:nvSpPr>
          <p:cNvPr id="178" name="Google Shape;178;p16"/>
          <p:cNvSpPr/>
          <p:nvPr/>
        </p:nvSpPr>
        <p:spPr>
          <a:xfrm>
            <a:off x="1321099" y="3640001"/>
            <a:ext cx="2236453"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Các nhân tố điện </a:t>
            </a:r>
            <a:endParaRPr sz="1400" b="1" i="0" u="none" strike="noStrike" cap="none">
              <a:solidFill>
                <a:schemeClr val="dk1"/>
              </a:solidFill>
              <a:latin typeface="Arial"/>
              <a:ea typeface="Arial"/>
              <a:cs typeface="Arial"/>
              <a:sym typeface="Arial"/>
            </a:endParaRPr>
          </a:p>
        </p:txBody>
      </p:sp>
      <p:sp>
        <p:nvSpPr>
          <p:cNvPr id="179" name="Google Shape;179;p16"/>
          <p:cNvSpPr/>
          <p:nvPr/>
        </p:nvSpPr>
        <p:spPr>
          <a:xfrm>
            <a:off x="1321098" y="4144246"/>
            <a:ext cx="2236453"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b="1">
                <a:solidFill>
                  <a:schemeClr val="dk1"/>
                </a:solidFill>
              </a:rPr>
              <a:t>Pháo hoa,tia lửa...</a:t>
            </a:r>
            <a:endParaRPr sz="1400" b="1" i="0" u="none" strike="noStrike" cap="none">
              <a:solidFill>
                <a:schemeClr val="dk1"/>
              </a:solidFill>
              <a:latin typeface="Arial"/>
              <a:ea typeface="Arial"/>
              <a:cs typeface="Arial"/>
              <a:sym typeface="Arial"/>
            </a:endParaRPr>
          </a:p>
        </p:txBody>
      </p:sp>
      <p:sp>
        <p:nvSpPr>
          <p:cNvPr id="180" name="Google Shape;180;p16"/>
          <p:cNvSpPr/>
          <p:nvPr/>
        </p:nvSpPr>
        <p:spPr>
          <a:xfrm>
            <a:off x="1321100" y="4638862"/>
            <a:ext cx="2236453"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Số khác (không chú ý)</a:t>
            </a:r>
            <a:endParaRPr sz="1400" b="1" i="0" u="none" strike="noStrike" cap="none">
              <a:solidFill>
                <a:schemeClr val="dk1"/>
              </a:solidFill>
              <a:latin typeface="Arial"/>
              <a:ea typeface="Arial"/>
              <a:cs typeface="Arial"/>
              <a:sym typeface="Arial"/>
            </a:endParaRPr>
          </a:p>
        </p:txBody>
      </p:sp>
      <p:sp>
        <p:nvSpPr>
          <p:cNvPr id="181" name="Google Shape;181;p16"/>
          <p:cNvSpPr/>
          <p:nvPr/>
        </p:nvSpPr>
        <p:spPr>
          <a:xfrm>
            <a:off x="1321100" y="5053662"/>
            <a:ext cx="2236453" cy="33074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Vật thể dễ cháy</a:t>
            </a:r>
            <a:endParaRPr sz="1400" b="1" i="0" u="none" strike="noStrike" cap="none">
              <a:solidFill>
                <a:schemeClr val="dk1"/>
              </a:solidFill>
              <a:latin typeface="Arial"/>
              <a:ea typeface="Arial"/>
              <a:cs typeface="Arial"/>
              <a:sym typeface="Arial"/>
            </a:endParaRPr>
          </a:p>
        </p:txBody>
      </p:sp>
      <p:sp>
        <p:nvSpPr>
          <p:cNvPr id="182" name="Google Shape;182;p16"/>
          <p:cNvSpPr/>
          <p:nvPr/>
        </p:nvSpPr>
        <p:spPr>
          <a:xfrm>
            <a:off x="1321098" y="5520157"/>
            <a:ext cx="2236453" cy="251425"/>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Không rõ</a:t>
            </a:r>
            <a:endParaRPr sz="1400" b="1" i="0" u="none" strike="noStrike" cap="none">
              <a:solidFill>
                <a:schemeClr val="dk1"/>
              </a:solidFill>
              <a:latin typeface="Arial"/>
              <a:ea typeface="Arial"/>
              <a:cs typeface="Arial"/>
              <a:sym typeface="Arial"/>
            </a:endParaRPr>
          </a:p>
        </p:txBody>
      </p:sp>
      <p:sp>
        <p:nvSpPr>
          <p:cNvPr id="183" name="Google Shape;183;p16"/>
          <p:cNvSpPr/>
          <p:nvPr/>
        </p:nvSpPr>
        <p:spPr>
          <a:xfrm>
            <a:off x="3774643" y="1577396"/>
            <a:ext cx="1867400" cy="487654"/>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Số vụ</a:t>
            </a:r>
            <a:endParaRPr sz="1400" b="1" i="0" u="none" strike="noStrike" cap="none">
              <a:solidFill>
                <a:schemeClr val="dk1"/>
              </a:solidFill>
              <a:latin typeface="Arial"/>
              <a:ea typeface="Arial"/>
              <a:cs typeface="Arial"/>
              <a:sym typeface="Arial"/>
            </a:endParaRPr>
          </a:p>
        </p:txBody>
      </p:sp>
      <p:sp>
        <p:nvSpPr>
          <p:cNvPr id="184" name="Google Shape;184;p16"/>
          <p:cNvSpPr/>
          <p:nvPr/>
        </p:nvSpPr>
        <p:spPr>
          <a:xfrm>
            <a:off x="5727481" y="1588047"/>
            <a:ext cx="1867400" cy="487654"/>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Tỉ lệ hoàn công khi xảy ra cháy (%)</a:t>
            </a:r>
            <a:endParaRPr sz="1400" b="1" i="0" u="none" strike="noStrike" cap="none">
              <a:solidFill>
                <a:schemeClr val="dk1"/>
              </a:solidFill>
              <a:latin typeface="Arial"/>
              <a:ea typeface="Arial"/>
              <a:cs typeface="Arial"/>
              <a:sym typeface="Arial"/>
            </a:endParaRPr>
          </a:p>
        </p:txBody>
      </p:sp>
      <p:sp>
        <p:nvSpPr>
          <p:cNvPr id="185" name="Google Shape;185;p16"/>
          <p:cNvSpPr/>
          <p:nvPr/>
        </p:nvSpPr>
        <p:spPr>
          <a:xfrm>
            <a:off x="3774643" y="2211453"/>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355</a:t>
            </a:r>
            <a:endParaRPr sz="1400" b="1" i="0" u="none" strike="noStrike" cap="none">
              <a:solidFill>
                <a:schemeClr val="dk1"/>
              </a:solidFill>
              <a:latin typeface="Arial"/>
              <a:ea typeface="Arial"/>
              <a:cs typeface="Arial"/>
              <a:sym typeface="Arial"/>
            </a:endParaRPr>
          </a:p>
        </p:txBody>
      </p:sp>
      <p:sp>
        <p:nvSpPr>
          <p:cNvPr id="186" name="Google Shape;186;p16"/>
          <p:cNvSpPr/>
          <p:nvPr/>
        </p:nvSpPr>
        <p:spPr>
          <a:xfrm>
            <a:off x="3774643" y="2667317"/>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138</a:t>
            </a:r>
            <a:endParaRPr sz="1400" b="1" i="1" u="none" strike="noStrike" cap="none">
              <a:solidFill>
                <a:schemeClr val="dk1"/>
              </a:solidFill>
              <a:latin typeface="Arial"/>
              <a:ea typeface="Arial"/>
              <a:cs typeface="Arial"/>
              <a:sym typeface="Arial"/>
            </a:endParaRPr>
          </a:p>
        </p:txBody>
      </p:sp>
      <p:sp>
        <p:nvSpPr>
          <p:cNvPr id="187" name="Google Shape;187;p16"/>
          <p:cNvSpPr/>
          <p:nvPr/>
        </p:nvSpPr>
        <p:spPr>
          <a:xfrm>
            <a:off x="3774643" y="3123181"/>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81</a:t>
            </a:r>
            <a:endParaRPr sz="1400" b="1" i="0" u="none" strike="noStrike" cap="none">
              <a:solidFill>
                <a:schemeClr val="dk1"/>
              </a:solidFill>
              <a:latin typeface="Arial"/>
              <a:ea typeface="Arial"/>
              <a:cs typeface="Arial"/>
              <a:sym typeface="Arial"/>
            </a:endParaRPr>
          </a:p>
        </p:txBody>
      </p:sp>
      <p:sp>
        <p:nvSpPr>
          <p:cNvPr id="188" name="Google Shape;188;p16"/>
          <p:cNvSpPr/>
          <p:nvPr/>
        </p:nvSpPr>
        <p:spPr>
          <a:xfrm>
            <a:off x="3774643" y="3610008"/>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40</a:t>
            </a:r>
            <a:endParaRPr sz="1400" b="1" i="0" u="none" strike="noStrike" cap="none">
              <a:solidFill>
                <a:schemeClr val="dk1"/>
              </a:solidFill>
              <a:latin typeface="Arial"/>
              <a:ea typeface="Arial"/>
              <a:cs typeface="Arial"/>
              <a:sym typeface="Arial"/>
            </a:endParaRPr>
          </a:p>
        </p:txBody>
      </p:sp>
      <p:sp>
        <p:nvSpPr>
          <p:cNvPr id="189" name="Google Shape;189;p16"/>
          <p:cNvSpPr/>
          <p:nvPr/>
        </p:nvSpPr>
        <p:spPr>
          <a:xfrm>
            <a:off x="3793647" y="4114165"/>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32</a:t>
            </a:r>
            <a:endParaRPr sz="1400" b="1" i="0" u="none" strike="noStrike" cap="none">
              <a:solidFill>
                <a:schemeClr val="dk1"/>
              </a:solidFill>
              <a:latin typeface="Arial"/>
              <a:ea typeface="Arial"/>
              <a:cs typeface="Arial"/>
              <a:sym typeface="Arial"/>
            </a:endParaRPr>
          </a:p>
        </p:txBody>
      </p:sp>
      <p:sp>
        <p:nvSpPr>
          <p:cNvPr id="190" name="Google Shape;190;p16"/>
          <p:cNvSpPr/>
          <p:nvPr/>
        </p:nvSpPr>
        <p:spPr>
          <a:xfrm>
            <a:off x="3774643" y="4615313"/>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18</a:t>
            </a:r>
            <a:endParaRPr sz="1400" b="1" i="0" u="none" strike="noStrike" cap="none">
              <a:solidFill>
                <a:schemeClr val="dk1"/>
              </a:solidFill>
              <a:latin typeface="Arial"/>
              <a:ea typeface="Arial"/>
              <a:cs typeface="Arial"/>
              <a:sym typeface="Arial"/>
            </a:endParaRPr>
          </a:p>
        </p:txBody>
      </p:sp>
      <p:sp>
        <p:nvSpPr>
          <p:cNvPr id="191" name="Google Shape;191;p16"/>
          <p:cNvSpPr/>
          <p:nvPr/>
        </p:nvSpPr>
        <p:spPr>
          <a:xfrm>
            <a:off x="3774643" y="5053662"/>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17</a:t>
            </a:r>
            <a:endParaRPr sz="1400" b="1" i="0" u="none" strike="noStrike" cap="none">
              <a:solidFill>
                <a:schemeClr val="dk1"/>
              </a:solidFill>
              <a:latin typeface="Arial"/>
              <a:ea typeface="Arial"/>
              <a:cs typeface="Arial"/>
              <a:sym typeface="Arial"/>
            </a:endParaRPr>
          </a:p>
        </p:txBody>
      </p:sp>
      <p:sp>
        <p:nvSpPr>
          <p:cNvPr id="192" name="Google Shape;192;p16"/>
          <p:cNvSpPr/>
          <p:nvPr/>
        </p:nvSpPr>
        <p:spPr>
          <a:xfrm>
            <a:off x="5724010" y="2162890"/>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68.8</a:t>
            </a:r>
            <a:endParaRPr sz="1400" b="1" i="0" u="none" strike="noStrike" cap="none">
              <a:solidFill>
                <a:schemeClr val="dk1"/>
              </a:solidFill>
              <a:latin typeface="Arial"/>
              <a:ea typeface="Arial"/>
              <a:cs typeface="Arial"/>
              <a:sym typeface="Arial"/>
            </a:endParaRPr>
          </a:p>
        </p:txBody>
      </p:sp>
      <p:sp>
        <p:nvSpPr>
          <p:cNvPr id="193" name="Google Shape;193;p16"/>
          <p:cNvSpPr/>
          <p:nvPr/>
        </p:nvSpPr>
        <p:spPr>
          <a:xfrm>
            <a:off x="5744766" y="2667047"/>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73.4</a:t>
            </a:r>
            <a:endParaRPr sz="1400" b="1" i="0" u="none" strike="noStrike" cap="none">
              <a:solidFill>
                <a:schemeClr val="dk1"/>
              </a:solidFill>
              <a:latin typeface="Arial"/>
              <a:ea typeface="Arial"/>
              <a:cs typeface="Arial"/>
              <a:sym typeface="Arial"/>
            </a:endParaRPr>
          </a:p>
        </p:txBody>
      </p:sp>
      <p:sp>
        <p:nvSpPr>
          <p:cNvPr id="194" name="Google Shape;194;p16"/>
          <p:cNvSpPr/>
          <p:nvPr/>
        </p:nvSpPr>
        <p:spPr>
          <a:xfrm>
            <a:off x="5753194" y="3152698"/>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62.9</a:t>
            </a:r>
            <a:endParaRPr sz="1400" b="1" i="0" u="none" strike="noStrike" cap="none">
              <a:solidFill>
                <a:schemeClr val="dk1"/>
              </a:solidFill>
              <a:latin typeface="Arial"/>
              <a:ea typeface="Arial"/>
              <a:cs typeface="Arial"/>
              <a:sym typeface="Arial"/>
            </a:endParaRPr>
          </a:p>
        </p:txBody>
      </p:sp>
      <p:sp>
        <p:nvSpPr>
          <p:cNvPr id="195" name="Google Shape;195;p16"/>
          <p:cNvSpPr/>
          <p:nvPr/>
        </p:nvSpPr>
        <p:spPr>
          <a:xfrm>
            <a:off x="5744766" y="3602584"/>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62.1</a:t>
            </a:r>
            <a:endParaRPr sz="1400" b="1" i="0" u="none" strike="noStrike" cap="none">
              <a:solidFill>
                <a:schemeClr val="dk1"/>
              </a:solidFill>
              <a:latin typeface="Arial"/>
              <a:ea typeface="Arial"/>
              <a:cs typeface="Arial"/>
              <a:sym typeface="Arial"/>
            </a:endParaRPr>
          </a:p>
        </p:txBody>
      </p:sp>
      <p:sp>
        <p:nvSpPr>
          <p:cNvPr id="196" name="Google Shape;196;p16"/>
          <p:cNvSpPr/>
          <p:nvPr/>
        </p:nvSpPr>
        <p:spPr>
          <a:xfrm>
            <a:off x="5744766" y="4114165"/>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65.4</a:t>
            </a:r>
            <a:endParaRPr sz="1400" b="1" i="0" u="none" strike="noStrike" cap="none">
              <a:solidFill>
                <a:schemeClr val="dk1"/>
              </a:solidFill>
              <a:latin typeface="Arial"/>
              <a:ea typeface="Arial"/>
              <a:cs typeface="Arial"/>
              <a:sym typeface="Arial"/>
            </a:endParaRPr>
          </a:p>
        </p:txBody>
      </p:sp>
      <p:sp>
        <p:nvSpPr>
          <p:cNvPr id="197" name="Google Shape;197;p16"/>
          <p:cNvSpPr/>
          <p:nvPr/>
        </p:nvSpPr>
        <p:spPr>
          <a:xfrm>
            <a:off x="5753194" y="4581153"/>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77.2</a:t>
            </a:r>
            <a:endParaRPr sz="1400" b="1" i="0" u="none" strike="noStrike" cap="none">
              <a:solidFill>
                <a:schemeClr val="dk1"/>
              </a:solidFill>
              <a:latin typeface="Arial"/>
              <a:ea typeface="Arial"/>
              <a:cs typeface="Arial"/>
              <a:sym typeface="Arial"/>
            </a:endParaRPr>
          </a:p>
        </p:txBody>
      </p:sp>
      <p:sp>
        <p:nvSpPr>
          <p:cNvPr id="198" name="Google Shape;198;p16"/>
          <p:cNvSpPr/>
          <p:nvPr/>
        </p:nvSpPr>
        <p:spPr>
          <a:xfrm>
            <a:off x="5753194" y="5049070"/>
            <a:ext cx="1867400" cy="368157"/>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66.5</a:t>
            </a:r>
            <a:endParaRPr sz="1400" b="1" i="0" u="none" strike="noStrike" cap="none">
              <a:solidFill>
                <a:schemeClr val="dk1"/>
              </a:solidFill>
              <a:latin typeface="Arial"/>
              <a:ea typeface="Arial"/>
              <a:cs typeface="Arial"/>
              <a:sym typeface="Arial"/>
            </a:endParaRPr>
          </a:p>
        </p:txBody>
      </p:sp>
      <p:sp>
        <p:nvSpPr>
          <p:cNvPr id="199" name="Google Shape;199;p16"/>
          <p:cNvSpPr/>
          <p:nvPr/>
        </p:nvSpPr>
        <p:spPr>
          <a:xfrm>
            <a:off x="5753194" y="5513748"/>
            <a:ext cx="1867400" cy="262153"/>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74.0</a:t>
            </a:r>
            <a:endParaRPr sz="1400" b="1" i="0" u="none" strike="noStrike" cap="none">
              <a:solidFill>
                <a:schemeClr val="dk1"/>
              </a:solidFill>
              <a:latin typeface="Arial"/>
              <a:ea typeface="Arial"/>
              <a:cs typeface="Arial"/>
              <a:sym typeface="Arial"/>
            </a:endParaRPr>
          </a:p>
        </p:txBody>
      </p:sp>
      <p:sp>
        <p:nvSpPr>
          <p:cNvPr id="200" name="Google Shape;200;p16"/>
          <p:cNvSpPr/>
          <p:nvPr/>
        </p:nvSpPr>
        <p:spPr>
          <a:xfrm>
            <a:off x="3793647" y="5513982"/>
            <a:ext cx="1867400" cy="26192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24</a:t>
            </a:r>
            <a:endParaRPr sz="1400" b="1" i="0" u="none" strike="noStrike" cap="none">
              <a:solidFill>
                <a:schemeClr val="dk1"/>
              </a:solidFill>
              <a:latin typeface="Arial"/>
              <a:ea typeface="Arial"/>
              <a:cs typeface="Arial"/>
              <a:sym typeface="Arial"/>
            </a:endParaRPr>
          </a:p>
        </p:txBody>
      </p:sp>
      <p:grpSp>
        <p:nvGrpSpPr>
          <p:cNvPr id="201" name="Google Shape;201;p16"/>
          <p:cNvGrpSpPr/>
          <p:nvPr/>
        </p:nvGrpSpPr>
        <p:grpSpPr>
          <a:xfrm>
            <a:off x="5753194" y="5538087"/>
            <a:ext cx="4075614" cy="1192107"/>
            <a:chOff x="5717106" y="5611499"/>
            <a:chExt cx="4075614" cy="1192107"/>
          </a:xfrm>
        </p:grpSpPr>
        <p:pic>
          <p:nvPicPr>
            <p:cNvPr id="202" name="Google Shape;202;p16"/>
            <p:cNvPicPr preferRelativeResize="0"/>
            <p:nvPr/>
          </p:nvPicPr>
          <p:blipFill rotWithShape="1">
            <a:blip r:embed="rId7">
              <a:alphaModFix/>
            </a:blip>
            <a:srcRect/>
            <a:stretch/>
          </p:blipFill>
          <p:spPr>
            <a:xfrm>
              <a:off x="6686255" y="5890607"/>
              <a:ext cx="563385" cy="817514"/>
            </a:xfrm>
            <a:prstGeom prst="rect">
              <a:avLst/>
            </a:prstGeom>
            <a:noFill/>
            <a:ln>
              <a:noFill/>
            </a:ln>
          </p:spPr>
        </p:pic>
        <p:pic>
          <p:nvPicPr>
            <p:cNvPr id="203" name="Google Shape;203;p16"/>
            <p:cNvPicPr preferRelativeResize="0"/>
            <p:nvPr/>
          </p:nvPicPr>
          <p:blipFill rotWithShape="1">
            <a:blip r:embed="rId8">
              <a:alphaModFix/>
            </a:blip>
            <a:srcRect/>
            <a:stretch/>
          </p:blipFill>
          <p:spPr>
            <a:xfrm>
              <a:off x="7540795" y="5888931"/>
              <a:ext cx="581148" cy="819190"/>
            </a:xfrm>
            <a:prstGeom prst="rect">
              <a:avLst/>
            </a:prstGeom>
            <a:noFill/>
            <a:ln>
              <a:noFill/>
            </a:ln>
          </p:spPr>
        </p:pic>
        <p:pic>
          <p:nvPicPr>
            <p:cNvPr id="204" name="Google Shape;204;p16"/>
            <p:cNvPicPr preferRelativeResize="0"/>
            <p:nvPr/>
          </p:nvPicPr>
          <p:blipFill rotWithShape="1">
            <a:blip r:embed="rId9">
              <a:alphaModFix/>
            </a:blip>
            <a:srcRect/>
            <a:stretch/>
          </p:blipFill>
          <p:spPr>
            <a:xfrm>
              <a:off x="5894741" y="5879324"/>
              <a:ext cx="580865" cy="817514"/>
            </a:xfrm>
            <a:prstGeom prst="rect">
              <a:avLst/>
            </a:prstGeom>
            <a:noFill/>
            <a:ln>
              <a:noFill/>
            </a:ln>
          </p:spPr>
        </p:pic>
        <p:pic>
          <p:nvPicPr>
            <p:cNvPr id="205" name="Google Shape;205;p16"/>
            <p:cNvPicPr preferRelativeResize="0"/>
            <p:nvPr/>
          </p:nvPicPr>
          <p:blipFill rotWithShape="1">
            <a:blip r:embed="rId10">
              <a:alphaModFix/>
            </a:blip>
            <a:srcRect/>
            <a:stretch/>
          </p:blipFill>
          <p:spPr>
            <a:xfrm>
              <a:off x="8687908" y="5611499"/>
              <a:ext cx="775794" cy="1180814"/>
            </a:xfrm>
            <a:prstGeom prst="rect">
              <a:avLst/>
            </a:prstGeom>
            <a:noFill/>
            <a:ln>
              <a:noFill/>
            </a:ln>
          </p:spPr>
        </p:pic>
        <p:sp>
          <p:nvSpPr>
            <p:cNvPr id="206" name="Google Shape;206;p16"/>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07" name="Google Shape;207;p16"/>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08" name="Google Shape;208;p16"/>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09" name="Google Shape;209;p16"/>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 name="직사각형 1">
            <a:extLst>
              <a:ext uri="{FF2B5EF4-FFF2-40B4-BE49-F238E27FC236}">
                <a16:creationId xmlns:a16="http://schemas.microsoft.com/office/drawing/2014/main" id="{21B4ADC2-E9C4-4809-959F-E90742981CA0}"/>
              </a:ext>
            </a:extLst>
          </p:cNvPr>
          <p:cNvSpPr/>
          <p:nvPr/>
        </p:nvSpPr>
        <p:spPr>
          <a:xfrm>
            <a:off x="2383030" y="1133464"/>
            <a:ext cx="4650625" cy="36130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1800" b="1" i="0" u="none" strike="noStrike" cap="none" dirty="0">
                <a:solidFill>
                  <a:schemeClr val="bg1"/>
                </a:solidFill>
                <a:latin typeface="Calibri"/>
                <a:ea typeface="Calibri"/>
                <a:cs typeface="Calibri"/>
                <a:sym typeface="Calibri"/>
              </a:rPr>
              <a:t>Lý do cháy nổ tại công trường(Seoul, ‘14~’17)</a:t>
            </a:r>
          </a:p>
        </p:txBody>
      </p:sp>
      <p:sp>
        <p:nvSpPr>
          <p:cNvPr id="49" name="Google Shape;240;p17">
            <a:extLst>
              <a:ext uri="{FF2B5EF4-FFF2-40B4-BE49-F238E27FC236}">
                <a16:creationId xmlns:a16="http://schemas.microsoft.com/office/drawing/2014/main" id="{DC47B05B-5186-4E76-9B92-9FD06C46ED25}"/>
              </a:ext>
            </a:extLst>
          </p:cNvPr>
          <p:cNvSpPr/>
          <p:nvPr/>
        </p:nvSpPr>
        <p:spPr>
          <a:xfrm>
            <a:off x="657759" y="217041"/>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1</a:t>
            </a:r>
            <a:endParaRPr sz="2600" b="1" i="0" u="none" strike="noStrike" cap="none">
              <a:solidFill>
                <a:schemeClr val="lt1"/>
              </a:solidFill>
              <a:latin typeface="Calibri"/>
              <a:ea typeface="Calibri"/>
              <a:cs typeface="Calibri"/>
              <a:sym typeface="Calibri"/>
            </a:endParaRPr>
          </a:p>
        </p:txBody>
      </p:sp>
      <p:sp>
        <p:nvSpPr>
          <p:cNvPr id="50" name="Google Shape;241;p17">
            <a:extLst>
              <a:ext uri="{FF2B5EF4-FFF2-40B4-BE49-F238E27FC236}">
                <a16:creationId xmlns:a16="http://schemas.microsoft.com/office/drawing/2014/main" id="{802A730A-B82D-4207-A6D3-29C49AC7B628}"/>
              </a:ext>
            </a:extLst>
          </p:cNvPr>
          <p:cNvSpPr/>
          <p:nvPr/>
        </p:nvSpPr>
        <p:spPr>
          <a:xfrm>
            <a:off x="1316993" y="195007"/>
            <a:ext cx="812133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r>
              <a:rPr lang="vi-VN" sz="2700" b="1" i="0" u="none" strike="noStrike" cap="none" dirty="0">
                <a:solidFill>
                  <a:srgbClr val="002060"/>
                </a:solidFill>
                <a:latin typeface="Calibri"/>
                <a:ea typeface="Calibri"/>
                <a:cs typeface="Calibri"/>
                <a:sym typeface="Calibri"/>
              </a:rPr>
              <a:t>Lý do công trường trường là nơi dễ xảy ra hoả hoạn</a:t>
            </a:r>
            <a:endParaRPr lang="vi-VN" sz="2700" b="1" i="0" u="none" strike="noStrike" cap="none" dirty="0">
              <a:solidFill>
                <a:srgbClr val="002060"/>
              </a:solidFill>
              <a:latin typeface="Malgun Gothic"/>
              <a:ea typeface="Malgun Gothic"/>
              <a:cs typeface="Malgun Gothic"/>
              <a:sym typeface="Malgun Gothic"/>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7"/>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215" name="Google Shape;215;p17"/>
          <p:cNvPicPr preferRelativeResize="0"/>
          <p:nvPr/>
        </p:nvPicPr>
        <p:blipFill rotWithShape="1">
          <a:blip r:embed="rId4">
            <a:alphaModFix/>
          </a:blip>
          <a:srcRect/>
          <a:stretch/>
        </p:blipFill>
        <p:spPr>
          <a:xfrm>
            <a:off x="5760074" y="1645337"/>
            <a:ext cx="4360131" cy="3996734"/>
          </a:xfrm>
          <a:prstGeom prst="rect">
            <a:avLst/>
          </a:prstGeom>
          <a:noFill/>
          <a:ln>
            <a:noFill/>
          </a:ln>
        </p:spPr>
      </p:pic>
      <p:grpSp>
        <p:nvGrpSpPr>
          <p:cNvPr id="216" name="Google Shape;216;p17"/>
          <p:cNvGrpSpPr/>
          <p:nvPr/>
        </p:nvGrpSpPr>
        <p:grpSpPr>
          <a:xfrm>
            <a:off x="1003148" y="1291227"/>
            <a:ext cx="5200808" cy="1568450"/>
            <a:chOff x="1250315" y="1896146"/>
            <a:chExt cx="4806950" cy="1568450"/>
          </a:xfrm>
        </p:grpSpPr>
        <p:sp>
          <p:nvSpPr>
            <p:cNvPr id="217" name="Google Shape;217;p17"/>
            <p:cNvSpPr/>
            <p:nvPr/>
          </p:nvSpPr>
          <p:spPr>
            <a:xfrm>
              <a:off x="3120390" y="1896146"/>
              <a:ext cx="1067435" cy="1568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D966"/>
                </a:buClr>
                <a:buSzPts val="9600"/>
                <a:buFont typeface="Calibri"/>
                <a:buNone/>
              </a:pPr>
              <a:r>
                <a:rPr lang="en-US" sz="9600" b="0" i="0" u="none" strike="noStrike" cap="none">
                  <a:solidFill>
                    <a:srgbClr val="FFD966"/>
                  </a:solidFill>
                  <a:latin typeface="Calibri"/>
                  <a:ea typeface="Calibri"/>
                  <a:cs typeface="Calibri"/>
                  <a:sym typeface="Calibri"/>
                </a:rPr>
                <a:t>“</a:t>
              </a:r>
              <a:endParaRPr sz="9600" b="0" i="0" u="none" strike="noStrike" cap="none">
                <a:solidFill>
                  <a:srgbClr val="FFD966"/>
                </a:solidFill>
                <a:latin typeface="Calibri"/>
                <a:ea typeface="Calibri"/>
                <a:cs typeface="Calibri"/>
                <a:sym typeface="Calibri"/>
              </a:endParaRPr>
            </a:p>
          </p:txBody>
        </p:sp>
        <p:grpSp>
          <p:nvGrpSpPr>
            <p:cNvPr id="218" name="Google Shape;218;p17"/>
            <p:cNvGrpSpPr/>
            <p:nvPr/>
          </p:nvGrpSpPr>
          <p:grpSpPr>
            <a:xfrm>
              <a:off x="1250315" y="2418080"/>
              <a:ext cx="4806950" cy="635"/>
              <a:chOff x="1250315" y="2418080"/>
              <a:chExt cx="4806950" cy="635"/>
            </a:xfrm>
          </p:grpSpPr>
          <p:cxnSp>
            <p:nvCxnSpPr>
              <p:cNvPr id="219" name="Google Shape;219;p17"/>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220" name="Google Shape;220;p17"/>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221" name="Google Shape;221;p17"/>
          <p:cNvGrpSpPr/>
          <p:nvPr/>
        </p:nvGrpSpPr>
        <p:grpSpPr>
          <a:xfrm>
            <a:off x="1073020" y="4373115"/>
            <a:ext cx="5109666" cy="1569660"/>
            <a:chOff x="1250315" y="4483984"/>
            <a:chExt cx="4659777" cy="1408591"/>
          </a:xfrm>
        </p:grpSpPr>
        <p:sp>
          <p:nvSpPr>
            <p:cNvPr id="222" name="Google Shape;222;p17"/>
            <p:cNvSpPr/>
            <p:nvPr/>
          </p:nvSpPr>
          <p:spPr>
            <a:xfrm rot="10800000" flipH="1">
              <a:off x="3025777" y="4483984"/>
              <a:ext cx="1067435" cy="14085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D966"/>
                </a:buClr>
                <a:buSzPts val="9600"/>
                <a:buFont typeface="Calibri"/>
                <a:buNone/>
              </a:pPr>
              <a:r>
                <a:rPr lang="en-US" sz="9600" b="0" i="0" u="none" strike="noStrike" cap="none">
                  <a:solidFill>
                    <a:srgbClr val="FFD966"/>
                  </a:solidFill>
                  <a:latin typeface="Calibri"/>
                  <a:ea typeface="Calibri"/>
                  <a:cs typeface="Calibri"/>
                  <a:sym typeface="Calibri"/>
                </a:rPr>
                <a:t>“</a:t>
              </a:r>
              <a:endParaRPr sz="9600" b="0" i="0" u="none" strike="noStrike" cap="none">
                <a:solidFill>
                  <a:srgbClr val="FFD966"/>
                </a:solidFill>
                <a:latin typeface="Calibri"/>
                <a:ea typeface="Calibri"/>
                <a:cs typeface="Calibri"/>
                <a:sym typeface="Calibri"/>
              </a:endParaRPr>
            </a:p>
          </p:txBody>
        </p:sp>
        <p:grpSp>
          <p:nvGrpSpPr>
            <p:cNvPr id="223" name="Google Shape;223;p17"/>
            <p:cNvGrpSpPr/>
            <p:nvPr/>
          </p:nvGrpSpPr>
          <p:grpSpPr>
            <a:xfrm>
              <a:off x="1250315" y="5468619"/>
              <a:ext cx="4659777" cy="1"/>
              <a:chOff x="1250315" y="5468619"/>
              <a:chExt cx="4659777" cy="1"/>
            </a:xfrm>
          </p:grpSpPr>
          <p:cxnSp>
            <p:nvCxnSpPr>
              <p:cNvPr id="224" name="Google Shape;224;p17"/>
              <p:cNvCxnSpPr/>
              <p:nvPr/>
            </p:nvCxnSpPr>
            <p:spPr>
              <a:xfrm>
                <a:off x="1250315" y="5468619"/>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25" name="Google Shape;225;p17"/>
              <p:cNvCxnSpPr/>
              <p:nvPr/>
            </p:nvCxnSpPr>
            <p:spPr>
              <a:xfrm>
                <a:off x="3981597" y="5468620"/>
                <a:ext cx="1928495" cy="0"/>
              </a:xfrm>
              <a:prstGeom prst="straightConnector1">
                <a:avLst/>
              </a:prstGeom>
              <a:noFill/>
              <a:ln w="12700" cap="flat" cmpd="sng">
                <a:solidFill>
                  <a:srgbClr val="FFD966"/>
                </a:solidFill>
                <a:prstDash val="solid"/>
                <a:miter lim="800000"/>
                <a:headEnd type="none" w="sm" len="sm"/>
                <a:tailEnd type="none" w="sm" len="sm"/>
              </a:ln>
            </p:spPr>
          </p:cxnSp>
        </p:grpSp>
      </p:grpSp>
      <p:sp>
        <p:nvSpPr>
          <p:cNvPr id="226" name="Google Shape;226;p17"/>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3</a:t>
            </a:r>
            <a:endParaRPr dirty="0"/>
          </a:p>
        </p:txBody>
      </p:sp>
      <p:sp>
        <p:nvSpPr>
          <p:cNvPr id="227" name="Google Shape;227;p17"/>
          <p:cNvSpPr/>
          <p:nvPr/>
        </p:nvSpPr>
        <p:spPr>
          <a:xfrm>
            <a:off x="1114107" y="2114500"/>
            <a:ext cx="4949825" cy="267765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Tai nạn cháy nổ tại các công trường xây dựng</a:t>
            </a:r>
            <a:br>
              <a:rPr lang="en-US" sz="1600" b="1" i="0" u="none" strike="noStrike" cap="none">
                <a:solidFill>
                  <a:schemeClr val="dk1"/>
                </a:solidFill>
                <a:latin typeface="Calibri"/>
                <a:ea typeface="Calibri"/>
                <a:cs typeface="Calibri"/>
                <a:sym typeface="Calibri"/>
              </a:rPr>
            </a:br>
            <a:r>
              <a:rPr lang="en-US" sz="1600" b="1" i="0" u="none" strike="noStrike" cap="none">
                <a:solidFill>
                  <a:schemeClr val="dk1"/>
                </a:solidFill>
                <a:latin typeface="Calibri"/>
                <a:ea typeface="Calibri"/>
                <a:cs typeface="Calibri"/>
                <a:sym typeface="Calibri"/>
              </a:rPr>
              <a:t>không ngừng xảy ra</a:t>
            </a:r>
            <a:endParaRPr sz="1600" b="1"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Đặc biệt với lao động nước ngoài do khả năng giao tiếp về ngôn ngữ còn chưa thông thạo nên dễ xảy ra thương vong trong tình huống có cháy nổ</a:t>
            </a:r>
            <a:endParaRPr sz="1600" b="1"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40% hoả hoạn xảy ra khi người lao động thực hiện công việc hàn,mài,cắt</a:t>
            </a:r>
            <a:endParaRPr sz="1600" b="1" i="0" u="none" strike="noStrike" cap="none">
              <a:solidFill>
                <a:schemeClr val="dk1"/>
              </a:solidFill>
              <a:latin typeface="Calibri"/>
              <a:ea typeface="Calibri"/>
              <a:cs typeface="Calibri"/>
              <a:sym typeface="Calibri"/>
            </a:endParaRPr>
          </a:p>
        </p:txBody>
      </p:sp>
      <p:sp>
        <p:nvSpPr>
          <p:cNvPr id="228" name="Google Shape;228;p17"/>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9" name="Google Shape;229;p17"/>
          <p:cNvPicPr preferRelativeResize="0"/>
          <p:nvPr/>
        </p:nvPicPr>
        <p:blipFill rotWithShape="1">
          <a:blip r:embed="rId5">
            <a:alphaModFix/>
          </a:blip>
          <a:srcRect l="40253" t="25786" r="34816" b="25283"/>
          <a:stretch/>
        </p:blipFill>
        <p:spPr>
          <a:xfrm>
            <a:off x="8363058" y="709050"/>
            <a:ext cx="1075271" cy="540855"/>
          </a:xfrm>
          <a:prstGeom prst="rect">
            <a:avLst/>
          </a:prstGeom>
          <a:noFill/>
          <a:ln>
            <a:noFill/>
          </a:ln>
        </p:spPr>
      </p:pic>
      <p:pic>
        <p:nvPicPr>
          <p:cNvPr id="230" name="Google Shape;230;p17"/>
          <p:cNvPicPr preferRelativeResize="0"/>
          <p:nvPr/>
        </p:nvPicPr>
        <p:blipFill rotWithShape="1">
          <a:blip r:embed="rId6">
            <a:alphaModFix/>
          </a:blip>
          <a:srcRect/>
          <a:stretch/>
        </p:blipFill>
        <p:spPr>
          <a:xfrm>
            <a:off x="7481653" y="709050"/>
            <a:ext cx="1427928" cy="562106"/>
          </a:xfrm>
          <a:prstGeom prst="rect">
            <a:avLst/>
          </a:prstGeom>
          <a:noFill/>
          <a:ln>
            <a:noFill/>
          </a:ln>
        </p:spPr>
      </p:pic>
      <p:grpSp>
        <p:nvGrpSpPr>
          <p:cNvPr id="231" name="Google Shape;231;p17"/>
          <p:cNvGrpSpPr/>
          <p:nvPr/>
        </p:nvGrpSpPr>
        <p:grpSpPr>
          <a:xfrm>
            <a:off x="5769122" y="5567951"/>
            <a:ext cx="4075614" cy="1192107"/>
            <a:chOff x="5717106" y="5611499"/>
            <a:chExt cx="4075614" cy="1192107"/>
          </a:xfrm>
        </p:grpSpPr>
        <p:pic>
          <p:nvPicPr>
            <p:cNvPr id="232" name="Google Shape;232;p17"/>
            <p:cNvPicPr preferRelativeResize="0"/>
            <p:nvPr/>
          </p:nvPicPr>
          <p:blipFill rotWithShape="1">
            <a:blip r:embed="rId7">
              <a:alphaModFix/>
            </a:blip>
            <a:srcRect/>
            <a:stretch/>
          </p:blipFill>
          <p:spPr>
            <a:xfrm>
              <a:off x="6686255" y="5890607"/>
              <a:ext cx="563385" cy="817514"/>
            </a:xfrm>
            <a:prstGeom prst="rect">
              <a:avLst/>
            </a:prstGeom>
            <a:noFill/>
            <a:ln>
              <a:noFill/>
            </a:ln>
          </p:spPr>
        </p:pic>
        <p:pic>
          <p:nvPicPr>
            <p:cNvPr id="233" name="Google Shape;233;p17"/>
            <p:cNvPicPr preferRelativeResize="0"/>
            <p:nvPr/>
          </p:nvPicPr>
          <p:blipFill rotWithShape="1">
            <a:blip r:embed="rId8">
              <a:alphaModFix/>
            </a:blip>
            <a:srcRect/>
            <a:stretch/>
          </p:blipFill>
          <p:spPr>
            <a:xfrm>
              <a:off x="7540795" y="5888931"/>
              <a:ext cx="581148" cy="819190"/>
            </a:xfrm>
            <a:prstGeom prst="rect">
              <a:avLst/>
            </a:prstGeom>
            <a:noFill/>
            <a:ln>
              <a:noFill/>
            </a:ln>
          </p:spPr>
        </p:pic>
        <p:pic>
          <p:nvPicPr>
            <p:cNvPr id="234" name="Google Shape;234;p17"/>
            <p:cNvPicPr preferRelativeResize="0"/>
            <p:nvPr/>
          </p:nvPicPr>
          <p:blipFill rotWithShape="1">
            <a:blip r:embed="rId9">
              <a:alphaModFix/>
            </a:blip>
            <a:srcRect/>
            <a:stretch/>
          </p:blipFill>
          <p:spPr>
            <a:xfrm>
              <a:off x="5894741" y="5879324"/>
              <a:ext cx="580865" cy="817514"/>
            </a:xfrm>
            <a:prstGeom prst="rect">
              <a:avLst/>
            </a:prstGeom>
            <a:noFill/>
            <a:ln>
              <a:noFill/>
            </a:ln>
          </p:spPr>
        </p:pic>
        <p:pic>
          <p:nvPicPr>
            <p:cNvPr id="235" name="Google Shape;235;p17"/>
            <p:cNvPicPr preferRelativeResize="0"/>
            <p:nvPr/>
          </p:nvPicPr>
          <p:blipFill rotWithShape="1">
            <a:blip r:embed="rId10">
              <a:alphaModFix/>
            </a:blip>
            <a:srcRect/>
            <a:stretch/>
          </p:blipFill>
          <p:spPr>
            <a:xfrm>
              <a:off x="8687908" y="5611499"/>
              <a:ext cx="775794" cy="1180814"/>
            </a:xfrm>
            <a:prstGeom prst="rect">
              <a:avLst/>
            </a:prstGeom>
            <a:noFill/>
            <a:ln>
              <a:noFill/>
            </a:ln>
          </p:spPr>
        </p:pic>
        <p:sp>
          <p:nvSpPr>
            <p:cNvPr id="236" name="Google Shape;236;p17"/>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37" name="Google Shape;237;p17"/>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38" name="Google Shape;238;p17"/>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39" name="Google Shape;239;p17"/>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30" name="Google Shape;240;p17">
            <a:extLst>
              <a:ext uri="{FF2B5EF4-FFF2-40B4-BE49-F238E27FC236}">
                <a16:creationId xmlns:a16="http://schemas.microsoft.com/office/drawing/2014/main" id="{E20C642F-2469-49B2-97AB-85DDF0B10D9C}"/>
              </a:ext>
            </a:extLst>
          </p:cNvPr>
          <p:cNvSpPr/>
          <p:nvPr/>
        </p:nvSpPr>
        <p:spPr>
          <a:xfrm>
            <a:off x="657759" y="217041"/>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1</a:t>
            </a:r>
            <a:endParaRPr sz="2600" b="1" i="0" u="none" strike="noStrike" cap="none">
              <a:solidFill>
                <a:schemeClr val="lt1"/>
              </a:solidFill>
              <a:latin typeface="Calibri"/>
              <a:ea typeface="Calibri"/>
              <a:cs typeface="Calibri"/>
              <a:sym typeface="Calibri"/>
            </a:endParaRPr>
          </a:p>
        </p:txBody>
      </p:sp>
      <p:sp>
        <p:nvSpPr>
          <p:cNvPr id="31" name="Google Shape;241;p17">
            <a:extLst>
              <a:ext uri="{FF2B5EF4-FFF2-40B4-BE49-F238E27FC236}">
                <a16:creationId xmlns:a16="http://schemas.microsoft.com/office/drawing/2014/main" id="{A59E100E-7AA5-437C-A234-A0D98D5928EB}"/>
              </a:ext>
            </a:extLst>
          </p:cNvPr>
          <p:cNvSpPr/>
          <p:nvPr/>
        </p:nvSpPr>
        <p:spPr>
          <a:xfrm>
            <a:off x="1316993" y="195007"/>
            <a:ext cx="812133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r>
              <a:rPr lang="vi-VN" sz="2700" b="1" i="0" u="none" strike="noStrike" cap="none" dirty="0">
                <a:solidFill>
                  <a:srgbClr val="002060"/>
                </a:solidFill>
                <a:latin typeface="Calibri"/>
                <a:ea typeface="Calibri"/>
                <a:cs typeface="Calibri"/>
                <a:sym typeface="Calibri"/>
              </a:rPr>
              <a:t>Lý do công trường trường là nơi dễ xảy ra hoả hoạn</a:t>
            </a:r>
            <a:endParaRPr sz="2700" b="1" i="0" u="none" strike="noStrike" cap="none" dirty="0">
              <a:solidFill>
                <a:srgbClr val="002060"/>
              </a:solidFill>
              <a:latin typeface="Malgun Gothic"/>
              <a:ea typeface="Malgun Gothic"/>
              <a:cs typeface="Malgun Gothic"/>
              <a:sym typeface="Malgun Gothic"/>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8"/>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47" name="Google Shape;247;p18"/>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4</a:t>
            </a:r>
            <a:endParaRPr dirty="0"/>
          </a:p>
        </p:txBody>
      </p:sp>
      <p:pic>
        <p:nvPicPr>
          <p:cNvPr id="248" name="Google Shape;248;p18"/>
          <p:cNvPicPr preferRelativeResize="0"/>
          <p:nvPr/>
        </p:nvPicPr>
        <p:blipFill rotWithShape="1">
          <a:blip r:embed="rId4">
            <a:alphaModFix/>
          </a:blip>
          <a:srcRect/>
          <a:stretch/>
        </p:blipFill>
        <p:spPr>
          <a:xfrm>
            <a:off x="733589" y="1547352"/>
            <a:ext cx="2849346" cy="2252751"/>
          </a:xfrm>
          <a:prstGeom prst="roundRect">
            <a:avLst>
              <a:gd name="adj" fmla="val 8594"/>
            </a:avLst>
          </a:prstGeom>
          <a:solidFill>
            <a:srgbClr val="ECECEC"/>
          </a:solidFill>
          <a:ln>
            <a:noFill/>
          </a:ln>
          <a:effectLst/>
        </p:spPr>
      </p:pic>
      <p:pic>
        <p:nvPicPr>
          <p:cNvPr id="249" name="Google Shape;249;p18"/>
          <p:cNvPicPr preferRelativeResize="0"/>
          <p:nvPr/>
        </p:nvPicPr>
        <p:blipFill rotWithShape="1">
          <a:blip r:embed="rId5">
            <a:alphaModFix/>
          </a:blip>
          <a:srcRect/>
          <a:stretch/>
        </p:blipFill>
        <p:spPr>
          <a:xfrm>
            <a:off x="733589" y="3884259"/>
            <a:ext cx="2849346" cy="2195907"/>
          </a:xfrm>
          <a:prstGeom prst="roundRect">
            <a:avLst>
              <a:gd name="adj" fmla="val 8594"/>
            </a:avLst>
          </a:prstGeom>
          <a:solidFill>
            <a:srgbClr val="ECECEC"/>
          </a:solidFill>
          <a:ln>
            <a:noFill/>
          </a:ln>
          <a:effectLst/>
        </p:spPr>
      </p:pic>
      <p:sp>
        <p:nvSpPr>
          <p:cNvPr id="250" name="Google Shape;250;p18"/>
          <p:cNvSpPr/>
          <p:nvPr/>
        </p:nvSpPr>
        <p:spPr>
          <a:xfrm>
            <a:off x="7400891" y="2812572"/>
            <a:ext cx="2505694"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000"/>
              <a:buFont typeface="Arial"/>
              <a:buNone/>
            </a:pPr>
            <a:endParaRPr sz="1400" b="0" i="0" u="none" strike="noStrike" cap="none" dirty="0">
              <a:solidFill>
                <a:srgbClr val="000000"/>
              </a:solidFill>
              <a:latin typeface="Arial"/>
              <a:ea typeface="Arial"/>
              <a:cs typeface="Arial"/>
              <a:sym typeface="Arial"/>
            </a:endParaRPr>
          </a:p>
        </p:txBody>
      </p:sp>
      <p:sp>
        <p:nvSpPr>
          <p:cNvPr id="251" name="Google Shape;251;p18"/>
          <p:cNvSpPr/>
          <p:nvPr/>
        </p:nvSpPr>
        <p:spPr>
          <a:xfrm>
            <a:off x="3942791" y="1331583"/>
            <a:ext cx="3199800" cy="15696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
            </a:r>
            <a:br>
              <a:rPr lang="en-US" sz="1600" b="1" i="0" u="none" strike="noStrike" cap="none" dirty="0">
                <a:solidFill>
                  <a:srgbClr val="000000"/>
                </a:solidFill>
                <a:latin typeface="Calibri"/>
                <a:ea typeface="Calibri"/>
                <a:cs typeface="Calibri"/>
                <a:sym typeface="Calibri"/>
              </a:rPr>
            </a:br>
            <a:r>
              <a:rPr lang="en-US" sz="1600" b="1" i="0" u="none" strike="noStrike" cap="none" dirty="0" err="1">
                <a:solidFill>
                  <a:srgbClr val="000000"/>
                </a:solidFill>
                <a:latin typeface="Calibri"/>
                <a:ea typeface="Calibri"/>
                <a:cs typeface="Calibri"/>
                <a:sym typeface="Calibri"/>
              </a:rPr>
              <a:t>Vào</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ngày</a:t>
            </a:r>
            <a:r>
              <a:rPr lang="en-US" sz="1600" b="1" i="0" u="none" strike="noStrike" cap="none" dirty="0">
                <a:solidFill>
                  <a:srgbClr val="000000"/>
                </a:solidFill>
                <a:latin typeface="Calibri"/>
                <a:ea typeface="Calibri"/>
                <a:cs typeface="Calibri"/>
                <a:sym typeface="Calibri"/>
              </a:rPr>
              <a:t> 27/3/2019 </a:t>
            </a:r>
            <a:r>
              <a:rPr lang="en-US" sz="1600" b="1" i="0" u="none" strike="noStrike" cap="none" dirty="0" err="1">
                <a:solidFill>
                  <a:srgbClr val="000000"/>
                </a:solidFill>
                <a:latin typeface="Calibri"/>
                <a:ea typeface="Calibri"/>
                <a:cs typeface="Calibri"/>
                <a:sym typeface="Calibri"/>
              </a:rPr>
              <a:t>tại</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một</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công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trường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xây</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dựng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trung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tâm</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mua</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sắm</a:t>
            </a:r>
            <a:r>
              <a:rPr lang="en-US" sz="1600" b="1" i="0" u="none" strike="noStrike" cap="none" dirty="0">
                <a:solidFill>
                  <a:srgbClr val="000000"/>
                </a:solidFill>
                <a:latin typeface="Calibri"/>
                <a:ea typeface="Calibri"/>
                <a:cs typeface="Calibri"/>
                <a:sym typeface="Calibri"/>
              </a:rPr>
              <a:t> ở Yong In </a:t>
            </a:r>
            <a:r>
              <a:rPr lang="en-US" sz="1600" b="1" i="0" u="none" strike="noStrike" cap="none" dirty="0" err="1">
                <a:solidFill>
                  <a:srgbClr val="000000"/>
                </a:solidFill>
                <a:latin typeface="Calibri"/>
                <a:ea typeface="Calibri"/>
                <a:cs typeface="Calibri"/>
                <a:sym typeface="Calibri"/>
              </a:rPr>
              <a:t>đã</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xảy</a:t>
            </a:r>
            <a:r>
              <a:rPr lang="en-US" sz="1600" b="1" i="0" u="none" strike="noStrike" cap="none" dirty="0">
                <a:solidFill>
                  <a:srgbClr val="000000"/>
                </a:solidFill>
                <a:latin typeface="Calibri"/>
                <a:ea typeface="Calibri"/>
                <a:cs typeface="Calibri"/>
                <a:sym typeface="Calibri"/>
              </a:rPr>
              <a:t> ra </a:t>
            </a:r>
            <a:r>
              <a:rPr lang="en-US" sz="1600" b="1" i="0" u="none" strike="noStrike" cap="none" dirty="0" err="1">
                <a:solidFill>
                  <a:srgbClr val="000000"/>
                </a:solidFill>
                <a:latin typeface="Calibri"/>
                <a:ea typeface="Calibri"/>
                <a:cs typeface="Calibri"/>
                <a:sym typeface="Calibri"/>
              </a:rPr>
              <a:t>hoả</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hoạn</a:t>
            </a:r>
            <a:r>
              <a:rPr lang="en-US" sz="1600" b="1" i="0" u="none" strike="noStrike" cap="none" dirty="0">
                <a:solidFill>
                  <a:srgbClr val="000000"/>
                </a:solidFill>
                <a:latin typeface="Calibri"/>
                <a:ea typeface="Calibri"/>
                <a:cs typeface="Calibri"/>
                <a:sym typeface="Calibri"/>
              </a:rPr>
              <a:t> do </a:t>
            </a:r>
            <a:r>
              <a:rPr lang="en-US" sz="1600" b="1" i="0" u="none" strike="noStrike" cap="none" dirty="0" err="1">
                <a:solidFill>
                  <a:srgbClr val="000000"/>
                </a:solidFill>
                <a:latin typeface="Calibri"/>
                <a:ea typeface="Calibri"/>
                <a:cs typeface="Calibri"/>
                <a:sym typeface="Calibri"/>
              </a:rPr>
              <a:t>thao</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tác</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hàn</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khiến</a:t>
            </a:r>
            <a:r>
              <a:rPr lang="en-US" sz="1600" b="1" i="0" u="none" strike="noStrike" cap="none" dirty="0">
                <a:solidFill>
                  <a:srgbClr val="000000"/>
                </a:solidFill>
                <a:latin typeface="Calibri"/>
                <a:ea typeface="Calibri"/>
                <a:cs typeface="Calibri"/>
                <a:sym typeface="Calibri"/>
              </a:rPr>
              <a:t> 13 </a:t>
            </a:r>
            <a:r>
              <a:rPr lang="en-US" sz="1600" b="1" i="0" u="none" strike="noStrike" cap="none" dirty="0" err="1">
                <a:solidFill>
                  <a:srgbClr val="000000"/>
                </a:solidFill>
                <a:latin typeface="Calibri"/>
                <a:ea typeface="Calibri"/>
                <a:cs typeface="Calibri"/>
                <a:sym typeface="Calibri"/>
              </a:rPr>
              <a:t>người</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bị</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thương</a:t>
            </a:r>
            <a:endParaRPr sz="1600" b="1" i="0" u="none" strike="noStrike" cap="none" dirty="0">
              <a:solidFill>
                <a:srgbClr val="000000"/>
              </a:solidFill>
              <a:latin typeface="Calibri"/>
              <a:ea typeface="Calibri"/>
              <a:cs typeface="Calibri"/>
              <a:sym typeface="Calibri"/>
            </a:endParaRPr>
          </a:p>
        </p:txBody>
      </p:sp>
      <p:sp>
        <p:nvSpPr>
          <p:cNvPr id="252" name="Google Shape;252;p18"/>
          <p:cNvSpPr/>
          <p:nvPr/>
        </p:nvSpPr>
        <p:spPr>
          <a:xfrm>
            <a:off x="3956612" y="4059301"/>
            <a:ext cx="2909480" cy="156966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600"/>
              <a:buFont typeface="Arial"/>
              <a:buNone/>
            </a:pPr>
            <a:r>
              <a:rPr lang="en-US" sz="1600" b="1" i="0" u="none" strike="noStrike" cap="none" dirty="0" err="1">
                <a:solidFill>
                  <a:srgbClr val="000000"/>
                </a:solidFill>
                <a:latin typeface="Calibri"/>
                <a:ea typeface="Calibri"/>
                <a:cs typeface="Calibri"/>
                <a:sym typeface="Calibri"/>
              </a:rPr>
              <a:t>Vào</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tháng</a:t>
            </a:r>
            <a:r>
              <a:rPr lang="en-US" sz="1600" b="1" i="0" u="none" strike="noStrike" cap="none" dirty="0">
                <a:solidFill>
                  <a:srgbClr val="000000"/>
                </a:solidFill>
                <a:latin typeface="Calibri"/>
                <a:ea typeface="Calibri"/>
                <a:cs typeface="Calibri"/>
                <a:sym typeface="Calibri"/>
              </a:rPr>
              <a:t> 3 </a:t>
            </a:r>
            <a:r>
              <a:rPr lang="en-US" sz="1600" b="1" i="0" u="none" strike="noStrike" cap="none" dirty="0" err="1">
                <a:solidFill>
                  <a:srgbClr val="000000"/>
                </a:solidFill>
                <a:latin typeface="Calibri"/>
                <a:ea typeface="Calibri"/>
                <a:cs typeface="Calibri"/>
                <a:sym typeface="Calibri"/>
              </a:rPr>
              <a:t>năm</a:t>
            </a:r>
            <a:r>
              <a:rPr lang="en-US" sz="1600" b="1" i="0" u="none" strike="noStrike" cap="none" dirty="0">
                <a:solidFill>
                  <a:srgbClr val="000000"/>
                </a:solidFill>
                <a:latin typeface="Calibri"/>
                <a:ea typeface="Calibri"/>
                <a:cs typeface="Calibri"/>
                <a:sym typeface="Calibri"/>
              </a:rPr>
              <a:t> 201 </a:t>
            </a:r>
            <a:r>
              <a:rPr lang="en-US" sz="1600" b="1" i="0" u="none" strike="noStrike" cap="none" dirty="0" err="1">
                <a:solidFill>
                  <a:srgbClr val="000000"/>
                </a:solidFill>
                <a:latin typeface="Calibri"/>
                <a:ea typeface="Calibri"/>
                <a:cs typeface="Calibri"/>
                <a:sym typeface="Calibri"/>
              </a:rPr>
              <a:t>tại</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công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trường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xây</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dựng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tổ</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hợp</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mua</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sắm</a:t>
            </a:r>
            <a:r>
              <a:rPr lang="en-US" sz="1600" b="1" i="0" u="none" strike="noStrike" cap="none" dirty="0">
                <a:solidFill>
                  <a:srgbClr val="000000"/>
                </a:solidFill>
                <a:latin typeface="Calibri"/>
                <a:ea typeface="Calibri"/>
                <a:cs typeface="Calibri"/>
                <a:sym typeface="Calibri"/>
              </a:rPr>
              <a:t> ở </a:t>
            </a:r>
            <a:r>
              <a:rPr lang="en-US" sz="1600" b="1" i="0" u="none" strike="noStrike" cap="none" dirty="0" err="1">
                <a:solidFill>
                  <a:srgbClr val="000000"/>
                </a:solidFill>
                <a:latin typeface="Calibri"/>
                <a:ea typeface="Calibri"/>
                <a:cs typeface="Calibri"/>
                <a:sym typeface="Calibri"/>
              </a:rPr>
              <a:t>Bupyong</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cũng</a:t>
            </a:r>
            <a:r>
              <a:rPr lang="en-US" sz="1600" b="1" i="0" u="none" strike="noStrike" cap="none" dirty="0">
                <a:solidFill>
                  <a:srgbClr val="000000"/>
                </a:solidFill>
                <a:latin typeface="Calibri"/>
                <a:ea typeface="Calibri"/>
                <a:cs typeface="Calibri"/>
                <a:sym typeface="Calibri"/>
              </a:rPr>
              <a:t> do </a:t>
            </a:r>
            <a:r>
              <a:rPr lang="en-US" sz="1600" b="1" i="0" u="none" strike="noStrike" cap="none" dirty="0" err="1">
                <a:solidFill>
                  <a:srgbClr val="000000"/>
                </a:solidFill>
                <a:latin typeface="Calibri"/>
                <a:ea typeface="Calibri"/>
                <a:cs typeface="Calibri"/>
                <a:sym typeface="Calibri"/>
              </a:rPr>
              <a:t>thao</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tác</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hàn</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khiến</a:t>
            </a:r>
            <a:r>
              <a:rPr lang="en-US" sz="1600" b="1" i="0" u="none" strike="noStrike" cap="none" dirty="0">
                <a:solidFill>
                  <a:srgbClr val="000000"/>
                </a:solidFill>
                <a:latin typeface="Calibri"/>
                <a:ea typeface="Calibri"/>
                <a:cs typeface="Calibri"/>
                <a:sym typeface="Calibri"/>
              </a:rPr>
              <a:t> 2 </a:t>
            </a:r>
            <a:r>
              <a:rPr lang="en-US" sz="1600" b="1" i="0" u="none" strike="noStrike" cap="none" dirty="0" err="1">
                <a:solidFill>
                  <a:srgbClr val="000000"/>
                </a:solidFill>
                <a:latin typeface="Calibri"/>
                <a:ea typeface="Calibri"/>
                <a:cs typeface="Calibri"/>
                <a:sym typeface="Calibri"/>
              </a:rPr>
              <a:t>người</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chết</a:t>
            </a:r>
            <a:r>
              <a:rPr lang="en-US" sz="1600" b="1" i="0" u="none" strike="noStrike" cap="none" dirty="0">
                <a:solidFill>
                  <a:srgbClr val="000000"/>
                </a:solidFill>
                <a:latin typeface="Calibri"/>
                <a:ea typeface="Calibri"/>
                <a:cs typeface="Calibri"/>
                <a:sym typeface="Calibri"/>
              </a:rPr>
              <a:t> 5 </a:t>
            </a:r>
            <a:r>
              <a:rPr lang="en-US" sz="1600" b="1" i="0" u="none" strike="noStrike" cap="none" dirty="0" err="1">
                <a:solidFill>
                  <a:srgbClr val="000000"/>
                </a:solidFill>
                <a:latin typeface="Calibri"/>
                <a:ea typeface="Calibri"/>
                <a:cs typeface="Calibri"/>
                <a:sym typeface="Calibri"/>
              </a:rPr>
              <a:t>người</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bị</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thương</a:t>
            </a:r>
            <a:endParaRPr sz="1400" b="0" i="0" u="none" strike="noStrike" cap="none" dirty="0">
              <a:solidFill>
                <a:srgbClr val="000000"/>
              </a:solidFill>
              <a:latin typeface="Arial"/>
              <a:ea typeface="Arial"/>
              <a:cs typeface="Arial"/>
              <a:sym typeface="Arial"/>
            </a:endParaRPr>
          </a:p>
        </p:txBody>
      </p:sp>
      <p:sp>
        <p:nvSpPr>
          <p:cNvPr id="253" name="Google Shape;253;p18"/>
          <p:cNvSpPr/>
          <p:nvPr/>
        </p:nvSpPr>
        <p:spPr>
          <a:xfrm>
            <a:off x="6856023" y="3325601"/>
            <a:ext cx="625630" cy="666046"/>
          </a:xfrm>
          <a:prstGeom prst="striped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8"/>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5" name="Google Shape;255;p18"/>
          <p:cNvPicPr preferRelativeResize="0"/>
          <p:nvPr/>
        </p:nvPicPr>
        <p:blipFill rotWithShape="1">
          <a:blip r:embed="rId6">
            <a:alphaModFix/>
          </a:blip>
          <a:srcRect l="40253" t="25786" r="34816" b="25283"/>
          <a:stretch/>
        </p:blipFill>
        <p:spPr>
          <a:xfrm>
            <a:off x="8363058" y="709050"/>
            <a:ext cx="1075271" cy="540855"/>
          </a:xfrm>
          <a:prstGeom prst="rect">
            <a:avLst/>
          </a:prstGeom>
          <a:noFill/>
          <a:ln>
            <a:noFill/>
          </a:ln>
        </p:spPr>
      </p:pic>
      <p:pic>
        <p:nvPicPr>
          <p:cNvPr id="256" name="Google Shape;256;p18"/>
          <p:cNvPicPr preferRelativeResize="0"/>
          <p:nvPr/>
        </p:nvPicPr>
        <p:blipFill rotWithShape="1">
          <a:blip r:embed="rId7">
            <a:alphaModFix/>
          </a:blip>
          <a:srcRect/>
          <a:stretch/>
        </p:blipFill>
        <p:spPr>
          <a:xfrm>
            <a:off x="7481653" y="709050"/>
            <a:ext cx="1427928" cy="562106"/>
          </a:xfrm>
          <a:prstGeom prst="rect">
            <a:avLst/>
          </a:prstGeom>
          <a:noFill/>
          <a:ln>
            <a:noFill/>
          </a:ln>
        </p:spPr>
      </p:pic>
      <p:sp>
        <p:nvSpPr>
          <p:cNvPr id="24" name="다이아몬드 23">
            <a:extLst>
              <a:ext uri="{FF2B5EF4-FFF2-40B4-BE49-F238E27FC236}">
                <a16:creationId xmlns:a16="http://schemas.microsoft.com/office/drawing/2014/main" id="{2820EF5C-9F65-4C42-B18B-A9B304B2FAE4}"/>
              </a:ext>
            </a:extLst>
          </p:cNvPr>
          <p:cNvSpPr/>
          <p:nvPr/>
        </p:nvSpPr>
        <p:spPr>
          <a:xfrm>
            <a:off x="3729550" y="1873623"/>
            <a:ext cx="173271" cy="17327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6" name="다이아몬드 25">
            <a:extLst>
              <a:ext uri="{FF2B5EF4-FFF2-40B4-BE49-F238E27FC236}">
                <a16:creationId xmlns:a16="http://schemas.microsoft.com/office/drawing/2014/main" id="{C46CC710-8B71-465A-BBF8-480920E17E9C}"/>
              </a:ext>
            </a:extLst>
          </p:cNvPr>
          <p:cNvSpPr/>
          <p:nvPr/>
        </p:nvSpPr>
        <p:spPr>
          <a:xfrm>
            <a:off x="3727870" y="4225154"/>
            <a:ext cx="173271" cy="17327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9" name="Rectangle 45">
            <a:extLst>
              <a:ext uri="{FF2B5EF4-FFF2-40B4-BE49-F238E27FC236}">
                <a16:creationId xmlns:a16="http://schemas.microsoft.com/office/drawing/2014/main" id="{30C2A71A-8C3C-4C8B-A962-4009C1B432F1}"/>
              </a:ext>
            </a:extLst>
          </p:cNvPr>
          <p:cNvSpPr/>
          <p:nvPr/>
        </p:nvSpPr>
        <p:spPr>
          <a:xfrm>
            <a:off x="657759" y="1305018"/>
            <a:ext cx="6484832" cy="5118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57" name="Google Shape;257;p18"/>
          <p:cNvGrpSpPr/>
          <p:nvPr/>
        </p:nvGrpSpPr>
        <p:grpSpPr>
          <a:xfrm>
            <a:off x="5717106" y="5611499"/>
            <a:ext cx="4075614" cy="1192107"/>
            <a:chOff x="5717106" y="5611499"/>
            <a:chExt cx="4075614" cy="1192107"/>
          </a:xfrm>
        </p:grpSpPr>
        <p:pic>
          <p:nvPicPr>
            <p:cNvPr id="258" name="Google Shape;258;p18"/>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259" name="Google Shape;259;p18"/>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260" name="Google Shape;260;p18"/>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261" name="Google Shape;261;p18"/>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262" name="Google Shape;262;p18"/>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63" name="Google Shape;263;p18"/>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64" name="Google Shape;264;p18"/>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65" name="Google Shape;265;p18"/>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 name="직사각형 1">
            <a:extLst>
              <a:ext uri="{FF2B5EF4-FFF2-40B4-BE49-F238E27FC236}">
                <a16:creationId xmlns:a16="http://schemas.microsoft.com/office/drawing/2014/main" id="{FBA25EB2-55E4-4C22-93F1-7BB1E4E36204}"/>
              </a:ext>
            </a:extLst>
          </p:cNvPr>
          <p:cNvSpPr/>
          <p:nvPr/>
        </p:nvSpPr>
        <p:spPr>
          <a:xfrm>
            <a:off x="7609009" y="2812572"/>
            <a:ext cx="2089457" cy="166246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2000" b="1" i="0" u="none" strike="noStrike" cap="none" dirty="0">
                <a:solidFill>
                  <a:schemeClr val="bg1"/>
                </a:solidFill>
                <a:latin typeface="Calibri"/>
                <a:ea typeface="Calibri"/>
                <a:cs typeface="Calibri"/>
                <a:sym typeface="Calibri"/>
              </a:rPr>
              <a:t>Hoả hoạn do hàn khiến thiệt hại về người và của là vô cùng lớn</a:t>
            </a:r>
          </a:p>
        </p:txBody>
      </p:sp>
      <p:sp>
        <p:nvSpPr>
          <p:cNvPr id="30" name="Google Shape;240;p17">
            <a:extLst>
              <a:ext uri="{FF2B5EF4-FFF2-40B4-BE49-F238E27FC236}">
                <a16:creationId xmlns:a16="http://schemas.microsoft.com/office/drawing/2014/main" id="{D0A7C67D-7A9F-455E-A3A1-51FB8C2A1FED}"/>
              </a:ext>
            </a:extLst>
          </p:cNvPr>
          <p:cNvSpPr/>
          <p:nvPr/>
        </p:nvSpPr>
        <p:spPr>
          <a:xfrm>
            <a:off x="657759" y="217041"/>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1</a:t>
            </a:r>
            <a:endParaRPr sz="2600" b="1" i="0" u="none" strike="noStrike" cap="none">
              <a:solidFill>
                <a:schemeClr val="lt1"/>
              </a:solidFill>
              <a:latin typeface="Calibri"/>
              <a:ea typeface="Calibri"/>
              <a:cs typeface="Calibri"/>
              <a:sym typeface="Calibri"/>
            </a:endParaRPr>
          </a:p>
        </p:txBody>
      </p:sp>
      <p:sp>
        <p:nvSpPr>
          <p:cNvPr id="31" name="Google Shape;241;p17">
            <a:extLst>
              <a:ext uri="{FF2B5EF4-FFF2-40B4-BE49-F238E27FC236}">
                <a16:creationId xmlns:a16="http://schemas.microsoft.com/office/drawing/2014/main" id="{D7674443-484B-4826-A805-744F3F7A2ADE}"/>
              </a:ext>
            </a:extLst>
          </p:cNvPr>
          <p:cNvSpPr/>
          <p:nvPr/>
        </p:nvSpPr>
        <p:spPr>
          <a:xfrm>
            <a:off x="1316993" y="195007"/>
            <a:ext cx="812133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r>
              <a:rPr lang="vi-VN" sz="2700" b="1" i="0" u="none" strike="noStrike" cap="none" dirty="0">
                <a:solidFill>
                  <a:srgbClr val="002060"/>
                </a:solidFill>
                <a:latin typeface="Calibri"/>
                <a:ea typeface="Calibri"/>
                <a:cs typeface="Calibri"/>
                <a:sym typeface="Calibri"/>
              </a:rPr>
              <a:t>Lý do công trường trường là nơi dễ xảy ra hoả hoạn</a:t>
            </a:r>
            <a:endParaRPr sz="2700" b="1" i="0" u="none" strike="noStrike" cap="none" dirty="0">
              <a:solidFill>
                <a:srgbClr val="002060"/>
              </a:solidFill>
              <a:latin typeface="Malgun Gothic"/>
              <a:ea typeface="Malgun Gothic"/>
              <a:cs typeface="Malgun Gothic"/>
              <a:sym typeface="Malgun Gothic"/>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1"/>
                                        </p:tgtEl>
                                        <p:attrNameLst>
                                          <p:attrName>style.visibility</p:attrName>
                                        </p:attrNameLst>
                                      </p:cBhvr>
                                      <p:to>
                                        <p:strVal val="visible"/>
                                      </p:to>
                                    </p:set>
                                    <p:animEffect transition="in" filter="fade">
                                      <p:cBhvr>
                                        <p:cTn id="11" dur="500"/>
                                        <p:tgtEl>
                                          <p:spTgt spid="2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9"/>
                                        </p:tgtEl>
                                        <p:attrNameLst>
                                          <p:attrName>style.visibility</p:attrName>
                                        </p:attrNameLst>
                                      </p:cBhvr>
                                      <p:to>
                                        <p:strVal val="visible"/>
                                      </p:to>
                                    </p:set>
                                    <p:animEffect transition="in" filter="fade">
                                      <p:cBhvr>
                                        <p:cTn id="15" dur="500"/>
                                        <p:tgtEl>
                                          <p:spTgt spid="2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500"/>
                                        <p:tgtEl>
                                          <p:spTgt spid="2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3"/>
                                        </p:tgtEl>
                                        <p:attrNameLst>
                                          <p:attrName>style.visibility</p:attrName>
                                        </p:attrNameLst>
                                      </p:cBhvr>
                                      <p:to>
                                        <p:strVal val="visible"/>
                                      </p:to>
                                    </p:set>
                                    <p:animEffect transition="in" filter="fade">
                                      <p:cBhvr>
                                        <p:cTn id="24" dur="500"/>
                                        <p:tgtEl>
                                          <p:spTgt spid="25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fade">
                                      <p:cBhvr>
                                        <p:cTn id="28"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9"/>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73" name="Google Shape;273;p19"/>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5</a:t>
            </a:r>
            <a:endParaRPr dirty="0"/>
          </a:p>
        </p:txBody>
      </p:sp>
      <p:sp>
        <p:nvSpPr>
          <p:cNvPr id="276" name="Google Shape;276;p19"/>
          <p:cNvSpPr/>
          <p:nvPr/>
        </p:nvSpPr>
        <p:spPr>
          <a:xfrm>
            <a:off x="3985836" y="1981399"/>
            <a:ext cx="508303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800"/>
              <a:buFont typeface="Arial"/>
              <a:buNone/>
            </a:pPr>
            <a:r>
              <a:rPr lang="en-US" sz="1800" b="1" i="0" u="none" strike="noStrike" cap="none" dirty="0">
                <a:solidFill>
                  <a:schemeClr val="tx1"/>
                </a:solidFill>
                <a:latin typeface="Calibri"/>
                <a:ea typeface="Calibri"/>
                <a:cs typeface="Calibri"/>
                <a:sym typeface="Calibri"/>
              </a:rPr>
              <a:t>Do </a:t>
            </a:r>
            <a:r>
              <a:rPr lang="en-US" sz="1800" b="1" i="0" u="none" strike="noStrike" cap="none" dirty="0" err="1">
                <a:solidFill>
                  <a:schemeClr val="tx1"/>
                </a:solidFill>
                <a:latin typeface="Calibri"/>
                <a:ea typeface="Calibri"/>
                <a:cs typeface="Calibri"/>
                <a:sym typeface="Calibri"/>
              </a:rPr>
              <a:t>trong</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công</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trường</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xây</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dựng</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luôn</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có</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những</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vật</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liệu</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dễ</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gây</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cháy</a:t>
            </a:r>
            <a:r>
              <a:rPr lang="en-US" sz="1800" b="1" i="0" u="none" strike="noStrike" cap="none" dirty="0">
                <a:solidFill>
                  <a:schemeClr val="tx1"/>
                </a:solidFill>
                <a:latin typeface="Calibri"/>
                <a:ea typeface="Calibri"/>
                <a:cs typeface="Calibri"/>
                <a:sym typeface="Calibri"/>
              </a:rPr>
              <a:t> </a:t>
            </a:r>
            <a:r>
              <a:rPr lang="en-US" sz="1800" b="1" i="0" u="none" strike="noStrike" cap="none" dirty="0" err="1">
                <a:solidFill>
                  <a:schemeClr val="tx1"/>
                </a:solidFill>
                <a:latin typeface="Calibri"/>
                <a:ea typeface="Calibri"/>
                <a:cs typeface="Calibri"/>
                <a:sym typeface="Calibri"/>
              </a:rPr>
              <a:t>nổ</a:t>
            </a:r>
            <a:endParaRPr sz="1800" b="1" i="0" u="none" strike="noStrike" cap="none" dirty="0">
              <a:solidFill>
                <a:schemeClr val="tx1"/>
              </a:solidFill>
              <a:latin typeface="Calibri"/>
              <a:ea typeface="Calibri"/>
              <a:cs typeface="Calibri"/>
              <a:sym typeface="Calibri"/>
            </a:endParaRPr>
          </a:p>
        </p:txBody>
      </p:sp>
      <p:sp>
        <p:nvSpPr>
          <p:cNvPr id="277" name="Google Shape;277;p19"/>
          <p:cNvSpPr/>
          <p:nvPr/>
        </p:nvSpPr>
        <p:spPr>
          <a:xfrm>
            <a:off x="3985836" y="4035841"/>
            <a:ext cx="5806884" cy="133882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19"/>
          <p:cNvSpPr/>
          <p:nvPr/>
        </p:nvSpPr>
        <p:spPr>
          <a:xfrm rot="5400000">
            <a:off x="6151973" y="3128132"/>
            <a:ext cx="771896" cy="740788"/>
          </a:xfrm>
          <a:prstGeom prst="striped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19"/>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0" name="Google Shape;280;p19"/>
          <p:cNvPicPr preferRelativeResize="0"/>
          <p:nvPr/>
        </p:nvPicPr>
        <p:blipFill rotWithShape="1">
          <a:blip r:embed="rId4">
            <a:alphaModFix/>
          </a:blip>
          <a:srcRect l="40253" t="25786" r="34816" b="25283"/>
          <a:stretch/>
        </p:blipFill>
        <p:spPr>
          <a:xfrm>
            <a:off x="8363058" y="709050"/>
            <a:ext cx="1075271" cy="540855"/>
          </a:xfrm>
          <a:prstGeom prst="rect">
            <a:avLst/>
          </a:prstGeom>
          <a:noFill/>
          <a:ln>
            <a:noFill/>
          </a:ln>
        </p:spPr>
      </p:pic>
      <p:pic>
        <p:nvPicPr>
          <p:cNvPr id="281" name="Google Shape;281;p19"/>
          <p:cNvPicPr preferRelativeResize="0"/>
          <p:nvPr/>
        </p:nvPicPr>
        <p:blipFill rotWithShape="1">
          <a:blip r:embed="rId5">
            <a:alphaModFix/>
          </a:blip>
          <a:srcRect/>
          <a:stretch/>
        </p:blipFill>
        <p:spPr>
          <a:xfrm>
            <a:off x="7481653" y="709050"/>
            <a:ext cx="1427928" cy="562106"/>
          </a:xfrm>
          <a:prstGeom prst="rect">
            <a:avLst/>
          </a:prstGeom>
          <a:noFill/>
          <a:ln>
            <a:noFill/>
          </a:ln>
        </p:spPr>
      </p:pic>
      <p:sp>
        <p:nvSpPr>
          <p:cNvPr id="27" name="Rectangle 43">
            <a:extLst>
              <a:ext uri="{FF2B5EF4-FFF2-40B4-BE49-F238E27FC236}">
                <a16:creationId xmlns:a16="http://schemas.microsoft.com/office/drawing/2014/main" id="{2874A961-EADA-4B4B-8EF6-C75AB19F2081}"/>
              </a:ext>
            </a:extLst>
          </p:cNvPr>
          <p:cNvSpPr/>
          <p:nvPr/>
        </p:nvSpPr>
        <p:spPr>
          <a:xfrm>
            <a:off x="1789885" y="1453053"/>
            <a:ext cx="7863838" cy="4633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74" name="Google Shape;274;p19"/>
          <p:cNvPicPr preferRelativeResize="0"/>
          <p:nvPr/>
        </p:nvPicPr>
        <p:blipFill rotWithShape="1">
          <a:blip r:embed="rId6">
            <a:alphaModFix/>
          </a:blip>
          <a:srcRect/>
          <a:stretch/>
        </p:blipFill>
        <p:spPr>
          <a:xfrm>
            <a:off x="747013" y="1570548"/>
            <a:ext cx="2879410" cy="2087051"/>
          </a:xfrm>
          <a:prstGeom prst="rect">
            <a:avLst/>
          </a:prstGeom>
          <a:ln>
            <a:noFill/>
          </a:ln>
          <a:effectLst>
            <a:outerShdw blurRad="292100" dist="139700" dir="2700000" algn="tl" rotWithShape="0">
              <a:srgbClr val="333333">
                <a:alpha val="65000"/>
              </a:srgbClr>
            </a:outerShdw>
          </a:effectLst>
        </p:spPr>
      </p:pic>
      <p:pic>
        <p:nvPicPr>
          <p:cNvPr id="275" name="Google Shape;275;p19"/>
          <p:cNvPicPr preferRelativeResize="0"/>
          <p:nvPr/>
        </p:nvPicPr>
        <p:blipFill rotWithShape="1">
          <a:blip r:embed="rId7">
            <a:alphaModFix/>
          </a:blip>
          <a:srcRect/>
          <a:stretch/>
        </p:blipFill>
        <p:spPr>
          <a:xfrm>
            <a:off x="747014" y="3748438"/>
            <a:ext cx="2879409" cy="2161848"/>
          </a:xfrm>
          <a:prstGeom prst="rect">
            <a:avLst/>
          </a:prstGeom>
          <a:ln>
            <a:noFill/>
          </a:ln>
          <a:effectLst>
            <a:outerShdw blurRad="292100" dist="139700" dir="2700000" algn="tl" rotWithShape="0">
              <a:srgbClr val="333333">
                <a:alpha val="65000"/>
              </a:srgbClr>
            </a:outerShdw>
          </a:effectLst>
        </p:spPr>
      </p:pic>
      <p:grpSp>
        <p:nvGrpSpPr>
          <p:cNvPr id="282" name="Google Shape;282;p19"/>
          <p:cNvGrpSpPr/>
          <p:nvPr/>
        </p:nvGrpSpPr>
        <p:grpSpPr>
          <a:xfrm>
            <a:off x="5717106" y="5621956"/>
            <a:ext cx="4075614" cy="1192107"/>
            <a:chOff x="5717106" y="5611499"/>
            <a:chExt cx="4075614" cy="1192107"/>
          </a:xfrm>
        </p:grpSpPr>
        <p:pic>
          <p:nvPicPr>
            <p:cNvPr id="283" name="Google Shape;283;p19"/>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284" name="Google Shape;284;p19"/>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285" name="Google Shape;285;p19"/>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286" name="Google Shape;286;p19"/>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287" name="Google Shape;287;p19"/>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88" name="Google Shape;288;p19"/>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89" name="Google Shape;289;p19"/>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90" name="Google Shape;290;p19"/>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 name="직사각형 1">
            <a:extLst>
              <a:ext uri="{FF2B5EF4-FFF2-40B4-BE49-F238E27FC236}">
                <a16:creationId xmlns:a16="http://schemas.microsoft.com/office/drawing/2014/main" id="{70EF6DA1-4295-46B1-AED6-9FC15C0C60E4}"/>
              </a:ext>
            </a:extLst>
          </p:cNvPr>
          <p:cNvSpPr/>
          <p:nvPr/>
        </p:nvSpPr>
        <p:spPr>
          <a:xfrm>
            <a:off x="4098639" y="4340642"/>
            <a:ext cx="5038165" cy="11095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1800" b="1" i="0" u="none" strike="noStrike" cap="none" dirty="0">
                <a:solidFill>
                  <a:schemeClr val="bg1"/>
                </a:solidFill>
                <a:latin typeface="Calibri"/>
                <a:ea typeface="Calibri"/>
                <a:cs typeface="Calibri"/>
                <a:sym typeface="Calibri"/>
              </a:rPr>
              <a:t>Cần có nỗ lực phòng cháy nổ như sử dụng các vật liệu không bắt lửa cho công trường xây dựng hay liên tục phun nước xung quanh khu vực thi công</a:t>
            </a:r>
            <a:endParaRPr lang="vi-VN" altLang="ko-KR" b="0" i="0" u="none" strike="noStrike" cap="none" dirty="0">
              <a:solidFill>
                <a:schemeClr val="bg1"/>
              </a:solidFill>
              <a:latin typeface="Arial"/>
              <a:ea typeface="Arial"/>
              <a:cs typeface="Arial"/>
              <a:sym typeface="Arial"/>
            </a:endParaRPr>
          </a:p>
        </p:txBody>
      </p:sp>
      <p:sp>
        <p:nvSpPr>
          <p:cNvPr id="28" name="Google Shape;240;p17">
            <a:extLst>
              <a:ext uri="{FF2B5EF4-FFF2-40B4-BE49-F238E27FC236}">
                <a16:creationId xmlns:a16="http://schemas.microsoft.com/office/drawing/2014/main" id="{6AE17621-185D-47A1-AFD1-103152FF86AA}"/>
              </a:ext>
            </a:extLst>
          </p:cNvPr>
          <p:cNvSpPr/>
          <p:nvPr/>
        </p:nvSpPr>
        <p:spPr>
          <a:xfrm>
            <a:off x="657759" y="217041"/>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1</a:t>
            </a:r>
            <a:endParaRPr sz="2600" b="1" i="0" u="none" strike="noStrike" cap="none">
              <a:solidFill>
                <a:schemeClr val="lt1"/>
              </a:solidFill>
              <a:latin typeface="Calibri"/>
              <a:ea typeface="Calibri"/>
              <a:cs typeface="Calibri"/>
              <a:sym typeface="Calibri"/>
            </a:endParaRPr>
          </a:p>
        </p:txBody>
      </p:sp>
      <p:sp>
        <p:nvSpPr>
          <p:cNvPr id="29" name="Google Shape;241;p17">
            <a:extLst>
              <a:ext uri="{FF2B5EF4-FFF2-40B4-BE49-F238E27FC236}">
                <a16:creationId xmlns:a16="http://schemas.microsoft.com/office/drawing/2014/main" id="{4FB98351-91CB-49F1-A7F0-1F9AFD9D3FC2}"/>
              </a:ext>
            </a:extLst>
          </p:cNvPr>
          <p:cNvSpPr/>
          <p:nvPr/>
        </p:nvSpPr>
        <p:spPr>
          <a:xfrm>
            <a:off x="1316993" y="195007"/>
            <a:ext cx="812133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r>
              <a:rPr lang="vi-VN" sz="2700" b="1" i="0" u="none" strike="noStrike" cap="none" dirty="0">
                <a:solidFill>
                  <a:srgbClr val="002060"/>
                </a:solidFill>
                <a:latin typeface="Calibri"/>
                <a:ea typeface="Calibri"/>
                <a:cs typeface="Calibri"/>
                <a:sym typeface="Calibri"/>
              </a:rPr>
              <a:t>Lý do công trường trường là nơi dễ xảy ra hoả hoạn</a:t>
            </a:r>
            <a:endParaRPr sz="2700" b="1" i="0" u="none" strike="noStrike" cap="none" dirty="0">
              <a:solidFill>
                <a:srgbClr val="002060"/>
              </a:solidFill>
              <a:latin typeface="Malgun Gothic"/>
              <a:ea typeface="Malgun Gothic"/>
              <a:cs typeface="Malgun Gothic"/>
              <a:sym typeface="Malgun Gothic"/>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
                                        </p:tgtEl>
                                        <p:attrNameLst>
                                          <p:attrName>style.visibility</p:attrName>
                                        </p:attrNameLst>
                                      </p:cBhvr>
                                      <p:to>
                                        <p:strVal val="visible"/>
                                      </p:to>
                                    </p:set>
                                    <p:animEffect transition="in" filter="fade">
                                      <p:cBhvr>
                                        <p:cTn id="11" dur="500"/>
                                        <p:tgtEl>
                                          <p:spTgt spid="2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75"/>
                                        </p:tgtEl>
                                        <p:attrNameLst>
                                          <p:attrName>style.visibility</p:attrName>
                                        </p:attrNameLst>
                                      </p:cBhvr>
                                      <p:to>
                                        <p:strVal val="visible"/>
                                      </p:to>
                                    </p:set>
                                    <p:animEffect transition="in" filter="fade">
                                      <p:cBhvr>
                                        <p:cTn id="20" dur="500"/>
                                        <p:tgtEl>
                                          <p:spTgt spid="27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77"/>
                                        </p:tgtEl>
                                        <p:attrNameLst>
                                          <p:attrName>style.visibility</p:attrName>
                                        </p:attrNameLst>
                                      </p:cBhvr>
                                      <p:to>
                                        <p:strVal val="visible"/>
                                      </p:to>
                                    </p:set>
                                    <p:animEffect transition="in" filter="fade">
                                      <p:cBhvr>
                                        <p:cTn id="24"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0"/>
          <p:cNvPicPr preferRelativeResize="0"/>
          <p:nvPr/>
        </p:nvPicPr>
        <p:blipFill rotWithShape="1">
          <a:blip r:embed="rId3">
            <a:alphaModFix/>
          </a:blip>
          <a:srcRect/>
          <a:stretch/>
        </p:blipFill>
        <p:spPr>
          <a:xfrm>
            <a:off x="2458" y="0"/>
            <a:ext cx="9897192" cy="6875463"/>
          </a:xfrm>
          <a:prstGeom prst="rect">
            <a:avLst/>
          </a:prstGeom>
          <a:noFill/>
          <a:ln>
            <a:noFill/>
          </a:ln>
        </p:spPr>
      </p:pic>
      <p:sp>
        <p:nvSpPr>
          <p:cNvPr id="298" name="Google Shape;298;p20"/>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6</a:t>
            </a:r>
            <a:endParaRPr dirty="0"/>
          </a:p>
        </p:txBody>
      </p:sp>
      <p:sp>
        <p:nvSpPr>
          <p:cNvPr id="299" name="Google Shape;299;p20"/>
          <p:cNvSpPr/>
          <p:nvPr/>
        </p:nvSpPr>
        <p:spPr>
          <a:xfrm>
            <a:off x="337242" y="23596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2</a:t>
            </a:r>
            <a:endParaRPr sz="2600" b="1" i="0" u="none" strike="noStrike" cap="none">
              <a:solidFill>
                <a:schemeClr val="lt1"/>
              </a:solidFill>
              <a:latin typeface="Calibri"/>
              <a:ea typeface="Calibri"/>
              <a:cs typeface="Calibri"/>
              <a:sym typeface="Calibri"/>
            </a:endParaRPr>
          </a:p>
        </p:txBody>
      </p:sp>
      <p:sp>
        <p:nvSpPr>
          <p:cNvPr id="300" name="Google Shape;300;p20"/>
          <p:cNvSpPr/>
          <p:nvPr/>
        </p:nvSpPr>
        <p:spPr>
          <a:xfrm>
            <a:off x="940457" y="-25650"/>
            <a:ext cx="5947973" cy="52322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802"/>
              </a:spcBef>
              <a:spcAft>
                <a:spcPts val="0"/>
              </a:spcAft>
              <a:buClr>
                <a:schemeClr val="dk1"/>
              </a:buClr>
              <a:buSzPts val="2700"/>
              <a:buFont typeface="Arial"/>
              <a:buNone/>
            </a:pPr>
            <a:r>
              <a:rPr lang="en-US" sz="2700" b="1" i="0" u="none" strike="noStrike" cap="none" dirty="0" err="1">
                <a:solidFill>
                  <a:srgbClr val="002060"/>
                </a:solidFill>
                <a:latin typeface="Calibri"/>
                <a:ea typeface="Calibri"/>
                <a:cs typeface="Calibri"/>
                <a:sym typeface="Calibri"/>
              </a:rPr>
              <a:t>Quy</a:t>
            </a:r>
            <a:r>
              <a:rPr lang="en-US" sz="2700" b="1" i="0" u="none" strike="noStrike" cap="none" dirty="0">
                <a:solidFill>
                  <a:srgbClr val="002060"/>
                </a:solidFill>
                <a:latin typeface="Calibri"/>
                <a:ea typeface="Calibri"/>
                <a:cs typeface="Calibri"/>
                <a:sym typeface="Calibri"/>
              </a:rPr>
              <a:t> </a:t>
            </a:r>
            <a:r>
              <a:rPr lang="en-US" sz="2700" b="1" i="0" u="none" strike="noStrike" cap="none" dirty="0" err="1">
                <a:solidFill>
                  <a:srgbClr val="002060"/>
                </a:solidFill>
                <a:latin typeface="Calibri"/>
                <a:ea typeface="Calibri"/>
                <a:cs typeface="Calibri"/>
                <a:sym typeface="Calibri"/>
              </a:rPr>
              <a:t>tắc</a:t>
            </a:r>
            <a:r>
              <a:rPr lang="en-US" sz="2700" b="1" i="0" u="none" strike="noStrike" cap="none" dirty="0">
                <a:solidFill>
                  <a:srgbClr val="002060"/>
                </a:solidFill>
                <a:latin typeface="Calibri"/>
                <a:ea typeface="Calibri"/>
                <a:cs typeface="Calibri"/>
                <a:sym typeface="Calibri"/>
              </a:rPr>
              <a:t> an </a:t>
            </a:r>
            <a:r>
              <a:rPr lang="en-US" sz="2700" b="1" i="0" u="none" strike="noStrike" cap="none" dirty="0" err="1">
                <a:solidFill>
                  <a:srgbClr val="002060"/>
                </a:solidFill>
                <a:latin typeface="Calibri"/>
                <a:ea typeface="Calibri"/>
                <a:cs typeface="Calibri"/>
                <a:sym typeface="Calibri"/>
              </a:rPr>
              <a:t>toàn</a:t>
            </a:r>
            <a:r>
              <a:rPr lang="en-US" sz="2700" b="1" i="0" u="none" strike="noStrike" cap="none" dirty="0">
                <a:solidFill>
                  <a:srgbClr val="002060"/>
                </a:solidFill>
                <a:latin typeface="Calibri"/>
                <a:ea typeface="Calibri"/>
                <a:cs typeface="Calibri"/>
                <a:sym typeface="Calibri"/>
              </a:rPr>
              <a:t> </a:t>
            </a:r>
            <a:r>
              <a:rPr lang="en-US" sz="2700" b="1" i="0" u="none" strike="noStrike" cap="none" dirty="0" err="1">
                <a:solidFill>
                  <a:srgbClr val="002060"/>
                </a:solidFill>
                <a:latin typeface="Calibri"/>
                <a:ea typeface="Calibri"/>
                <a:cs typeface="Calibri"/>
                <a:sym typeface="Calibri"/>
              </a:rPr>
              <a:t>khi</a:t>
            </a:r>
            <a:r>
              <a:rPr lang="en-US" sz="2700" b="1" i="0" u="none" strike="noStrike" cap="none" dirty="0">
                <a:solidFill>
                  <a:srgbClr val="002060"/>
                </a:solidFill>
                <a:latin typeface="Calibri"/>
                <a:ea typeface="Calibri"/>
                <a:cs typeface="Calibri"/>
                <a:sym typeface="Calibri"/>
              </a:rPr>
              <a:t> </a:t>
            </a:r>
            <a:r>
              <a:rPr lang="en-US" sz="2700" b="1" i="0" u="none" strike="noStrike" cap="none" dirty="0" err="1">
                <a:solidFill>
                  <a:srgbClr val="002060"/>
                </a:solidFill>
                <a:latin typeface="Calibri"/>
                <a:ea typeface="Calibri"/>
                <a:cs typeface="Calibri"/>
                <a:sym typeface="Calibri"/>
              </a:rPr>
              <a:t>hàn</a:t>
            </a:r>
            <a:endParaRPr lang="en-US" sz="2700" b="0" i="0" u="none" strike="noStrike" cap="none" dirty="0">
              <a:solidFill>
                <a:srgbClr val="002060"/>
              </a:solidFill>
              <a:latin typeface="Arial"/>
              <a:ea typeface="Arial"/>
              <a:cs typeface="Arial"/>
              <a:sym typeface="Arial"/>
            </a:endParaRPr>
          </a:p>
        </p:txBody>
      </p:sp>
      <p:pic>
        <p:nvPicPr>
          <p:cNvPr id="301" name="Google Shape;301;p20"/>
          <p:cNvPicPr preferRelativeResize="0"/>
          <p:nvPr/>
        </p:nvPicPr>
        <p:blipFill rotWithShape="1">
          <a:blip r:embed="rId4">
            <a:alphaModFix/>
          </a:blip>
          <a:srcRect/>
          <a:stretch/>
        </p:blipFill>
        <p:spPr>
          <a:xfrm>
            <a:off x="1214046" y="1749837"/>
            <a:ext cx="3004582" cy="1990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2" name="Google Shape;302;p20"/>
          <p:cNvSpPr/>
          <p:nvPr/>
        </p:nvSpPr>
        <p:spPr>
          <a:xfrm>
            <a:off x="5036453" y="1979766"/>
            <a:ext cx="2935419" cy="91826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Calibri"/>
                <a:ea typeface="Calibri"/>
                <a:cs typeface="Calibri"/>
                <a:sym typeface="Calibri"/>
              </a:rPr>
              <a:t>Lắp</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đặt</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các</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thiết</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bị</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chữa</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cháy</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trong</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phạm</a:t>
            </a:r>
            <a:r>
              <a:rPr lang="en-US" sz="1800" b="1" i="0" u="none" strike="noStrike" cap="none" dirty="0">
                <a:solidFill>
                  <a:srgbClr val="000000"/>
                </a:solidFill>
                <a:latin typeface="Calibri"/>
                <a:ea typeface="Calibri"/>
                <a:cs typeface="Calibri"/>
                <a:sym typeface="Calibri"/>
              </a:rPr>
              <a:t> vi 5m </a:t>
            </a:r>
            <a:r>
              <a:rPr lang="en-US" sz="1800" b="1" i="0" u="none" strike="noStrike" cap="none" dirty="0" err="1">
                <a:solidFill>
                  <a:srgbClr val="000000"/>
                </a:solidFill>
                <a:latin typeface="Calibri"/>
                <a:ea typeface="Calibri"/>
                <a:cs typeface="Calibri"/>
                <a:sym typeface="Calibri"/>
              </a:rPr>
              <a:t>khu</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vực</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hàn</a:t>
            </a:r>
            <a:endParaRPr sz="1400" b="0" i="0" u="none" strike="noStrike" cap="none" dirty="0">
              <a:solidFill>
                <a:srgbClr val="000000"/>
              </a:solidFill>
              <a:latin typeface="Arial"/>
              <a:ea typeface="Arial"/>
              <a:cs typeface="Arial"/>
              <a:sym typeface="Arial"/>
            </a:endParaRPr>
          </a:p>
        </p:txBody>
      </p:sp>
      <p:pic>
        <p:nvPicPr>
          <p:cNvPr id="303" name="Google Shape;303;p20"/>
          <p:cNvPicPr preferRelativeResize="0"/>
          <p:nvPr/>
        </p:nvPicPr>
        <p:blipFill rotWithShape="1">
          <a:blip r:embed="rId5">
            <a:alphaModFix/>
          </a:blip>
          <a:srcRect/>
          <a:stretch/>
        </p:blipFill>
        <p:spPr>
          <a:xfrm>
            <a:off x="1215275" y="3836603"/>
            <a:ext cx="3004582" cy="2126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4" name="Google Shape;304;p20"/>
          <p:cNvSpPr/>
          <p:nvPr/>
        </p:nvSpPr>
        <p:spPr>
          <a:xfrm>
            <a:off x="5000593" y="4305224"/>
            <a:ext cx="4949825" cy="86979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Calibri"/>
                <a:ea typeface="Calibri"/>
                <a:cs typeface="Calibri"/>
                <a:sym typeface="Calibri"/>
              </a:rPr>
              <a:t>Không</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để</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các</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vật</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liệu</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dễ</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cháy</a:t>
            </a:r>
            <a:r>
              <a:rPr lang="en-US" sz="1800" b="1" i="0" u="none" strike="noStrike" cap="none" dirty="0">
                <a:solidFill>
                  <a:srgbClr val="000000"/>
                </a:solidFill>
                <a:latin typeface="Calibri"/>
                <a:ea typeface="Calibri"/>
                <a:cs typeface="Calibri"/>
                <a:sym typeface="Calibri"/>
              </a:rPr>
              <a:t> </a:t>
            </a:r>
          </a:p>
          <a:p>
            <a:pPr marL="0" marR="0" lvl="0" indent="0" rtl="0">
              <a:lnSpc>
                <a:spcPct val="15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Calibri"/>
                <a:ea typeface="Calibri"/>
                <a:cs typeface="Calibri"/>
                <a:sym typeface="Calibri"/>
              </a:rPr>
              <a:t>trong</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phạm</a:t>
            </a:r>
            <a:r>
              <a:rPr lang="en-US" sz="1800" b="1" i="0" u="none" strike="noStrike" cap="none" dirty="0">
                <a:solidFill>
                  <a:srgbClr val="000000"/>
                </a:solidFill>
                <a:latin typeface="Calibri"/>
                <a:ea typeface="Calibri"/>
                <a:cs typeface="Calibri"/>
                <a:sym typeface="Calibri"/>
              </a:rPr>
              <a:t> vi 10m </a:t>
            </a:r>
            <a:r>
              <a:rPr lang="en-US" sz="1800" b="1" i="0" u="none" strike="noStrike" cap="none" dirty="0" err="1">
                <a:solidFill>
                  <a:srgbClr val="000000"/>
                </a:solidFill>
                <a:latin typeface="Calibri"/>
                <a:ea typeface="Calibri"/>
                <a:cs typeface="Calibri"/>
                <a:sym typeface="Calibri"/>
              </a:rPr>
              <a:t>của</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khu</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vực</a:t>
            </a:r>
            <a:r>
              <a:rPr lang="en-US" sz="1800" b="1" i="0" u="none" strike="noStrike" cap="none" dirty="0">
                <a:solidFill>
                  <a:srgbClr val="000000"/>
                </a:solidFill>
                <a:latin typeface="Calibri"/>
                <a:ea typeface="Calibri"/>
                <a:cs typeface="Calibri"/>
                <a:sym typeface="Calibri"/>
              </a:rPr>
              <a:t> </a:t>
            </a:r>
            <a:r>
              <a:rPr lang="en-US" sz="1800" b="1" i="0" u="none" strike="noStrike" cap="none" dirty="0" err="1">
                <a:solidFill>
                  <a:srgbClr val="000000"/>
                </a:solidFill>
                <a:latin typeface="Calibri"/>
                <a:ea typeface="Calibri"/>
                <a:cs typeface="Calibri"/>
                <a:sym typeface="Calibri"/>
              </a:rPr>
              <a:t>hàn</a:t>
            </a:r>
            <a:endParaRPr sz="1400" b="0" i="0" u="none" strike="noStrike" cap="none" dirty="0">
              <a:solidFill>
                <a:srgbClr val="000000"/>
              </a:solidFill>
              <a:latin typeface="Arial"/>
              <a:ea typeface="Arial"/>
              <a:cs typeface="Arial"/>
              <a:sym typeface="Arial"/>
            </a:endParaRPr>
          </a:p>
        </p:txBody>
      </p:sp>
      <p:sp>
        <p:nvSpPr>
          <p:cNvPr id="305" name="Google Shape;305;p20"/>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6" name="Google Shape;306;p20"/>
          <p:cNvPicPr preferRelativeResize="0"/>
          <p:nvPr/>
        </p:nvPicPr>
        <p:blipFill rotWithShape="1">
          <a:blip r:embed="rId6">
            <a:alphaModFix/>
          </a:blip>
          <a:srcRect l="40253" t="25786" r="34816" b="25283"/>
          <a:stretch/>
        </p:blipFill>
        <p:spPr>
          <a:xfrm>
            <a:off x="8363058" y="709050"/>
            <a:ext cx="1075271" cy="540855"/>
          </a:xfrm>
          <a:prstGeom prst="rect">
            <a:avLst/>
          </a:prstGeom>
          <a:noFill/>
          <a:ln>
            <a:noFill/>
          </a:ln>
        </p:spPr>
      </p:pic>
      <p:pic>
        <p:nvPicPr>
          <p:cNvPr id="307" name="Google Shape;307;p20"/>
          <p:cNvPicPr preferRelativeResize="0"/>
          <p:nvPr/>
        </p:nvPicPr>
        <p:blipFill rotWithShape="1">
          <a:blip r:embed="rId7">
            <a:alphaModFix/>
          </a:blip>
          <a:srcRect/>
          <a:stretch/>
        </p:blipFill>
        <p:spPr>
          <a:xfrm>
            <a:off x="7481653" y="709050"/>
            <a:ext cx="1427928" cy="562106"/>
          </a:xfrm>
          <a:prstGeom prst="rect">
            <a:avLst/>
          </a:prstGeom>
          <a:noFill/>
          <a:ln>
            <a:noFill/>
          </a:ln>
        </p:spPr>
      </p:pic>
      <p:grpSp>
        <p:nvGrpSpPr>
          <p:cNvPr id="308" name="Google Shape;308;p20"/>
          <p:cNvGrpSpPr/>
          <p:nvPr/>
        </p:nvGrpSpPr>
        <p:grpSpPr>
          <a:xfrm>
            <a:off x="5814308" y="5611499"/>
            <a:ext cx="4075614" cy="1192107"/>
            <a:chOff x="5717106" y="5611499"/>
            <a:chExt cx="4075614" cy="1192107"/>
          </a:xfrm>
        </p:grpSpPr>
        <p:pic>
          <p:nvPicPr>
            <p:cNvPr id="309" name="Google Shape;309;p20"/>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310" name="Google Shape;310;p20"/>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311" name="Google Shape;311;p20"/>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312" name="Google Shape;312;p20"/>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313" name="Google Shape;313;p20"/>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314" name="Google Shape;314;p20"/>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315" name="Google Shape;315;p20"/>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316" name="Google Shape;316;p20"/>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2" name="다이아몬드 21">
            <a:extLst>
              <a:ext uri="{FF2B5EF4-FFF2-40B4-BE49-F238E27FC236}">
                <a16:creationId xmlns:a16="http://schemas.microsoft.com/office/drawing/2014/main" id="{5DF76737-F0EE-49E9-8BDE-E3447A495C77}"/>
              </a:ext>
            </a:extLst>
          </p:cNvPr>
          <p:cNvSpPr/>
          <p:nvPr/>
        </p:nvSpPr>
        <p:spPr>
          <a:xfrm>
            <a:off x="4761646" y="2176939"/>
            <a:ext cx="173271" cy="17327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3" name="다이아몬드 22">
            <a:extLst>
              <a:ext uri="{FF2B5EF4-FFF2-40B4-BE49-F238E27FC236}">
                <a16:creationId xmlns:a16="http://schemas.microsoft.com/office/drawing/2014/main" id="{9B14CE8B-80D1-4A5F-BB0F-52FC5553B864}"/>
              </a:ext>
            </a:extLst>
          </p:cNvPr>
          <p:cNvSpPr/>
          <p:nvPr/>
        </p:nvSpPr>
        <p:spPr>
          <a:xfrm>
            <a:off x="4757098" y="4525253"/>
            <a:ext cx="173271" cy="17327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1"/>
          <p:cNvPicPr preferRelativeResize="0"/>
          <p:nvPr/>
        </p:nvPicPr>
        <p:blipFill rotWithShape="1">
          <a:blip r:embed="rId3">
            <a:alphaModFix/>
          </a:blip>
          <a:srcRect/>
          <a:stretch/>
        </p:blipFill>
        <p:spPr>
          <a:xfrm>
            <a:off x="-1613" y="-1"/>
            <a:ext cx="9897192" cy="6875463"/>
          </a:xfrm>
          <a:prstGeom prst="rect">
            <a:avLst/>
          </a:prstGeom>
          <a:noFill/>
          <a:ln>
            <a:noFill/>
          </a:ln>
        </p:spPr>
      </p:pic>
      <p:sp>
        <p:nvSpPr>
          <p:cNvPr id="322" name="Google Shape;322;p21"/>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7</a:t>
            </a:r>
            <a:endParaRPr dirty="0"/>
          </a:p>
        </p:txBody>
      </p:sp>
      <p:sp>
        <p:nvSpPr>
          <p:cNvPr id="323" name="Google Shape;323;p21"/>
          <p:cNvSpPr/>
          <p:nvPr/>
        </p:nvSpPr>
        <p:spPr>
          <a:xfrm>
            <a:off x="4625493" y="1752407"/>
            <a:ext cx="2343911" cy="92333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Mang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đồ</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bảo</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hộ</a:t>
            </a:r>
            <a:r>
              <a:rPr lang="en-US" sz="1800" b="1" i="0" u="none" strike="noStrike" cap="none" dirty="0">
                <a:solidFill>
                  <a:schemeClr val="dk1"/>
                </a:solidFill>
                <a:latin typeface="Calibri"/>
                <a:ea typeface="Calibri"/>
                <a:cs typeface="Calibri"/>
                <a:sym typeface="Calibri"/>
              </a:rPr>
              <a:t> lao </a:t>
            </a:r>
            <a:r>
              <a:rPr lang="en-US" sz="1800" b="1" i="0" u="none" strike="noStrike" cap="none" dirty="0" err="1">
                <a:solidFill>
                  <a:schemeClr val="dk1"/>
                </a:solidFill>
                <a:latin typeface="Calibri"/>
                <a:ea typeface="Calibri"/>
                <a:cs typeface="Calibri"/>
                <a:sym typeface="Calibri"/>
              </a:rPr>
              <a:t>động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trong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quá</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trình</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làm</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việc</a:t>
            </a:r>
            <a:endParaRPr sz="1400" b="0" i="0" u="none" strike="noStrike" cap="none" dirty="0">
              <a:solidFill>
                <a:srgbClr val="000000"/>
              </a:solidFill>
              <a:latin typeface="Arial"/>
              <a:ea typeface="Arial"/>
              <a:cs typeface="Arial"/>
              <a:sym typeface="Arial"/>
            </a:endParaRPr>
          </a:p>
        </p:txBody>
      </p:sp>
      <p:sp>
        <p:nvSpPr>
          <p:cNvPr id="324" name="Google Shape;324;p21"/>
          <p:cNvSpPr/>
          <p:nvPr/>
        </p:nvSpPr>
        <p:spPr>
          <a:xfrm>
            <a:off x="4616528" y="4199725"/>
            <a:ext cx="3824100" cy="166110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Kiểm</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tra</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khu</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vực</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thi</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công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sau</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mỗi</a:t>
            </a:r>
            <a:r>
              <a:rPr lang="en-US" sz="1800" b="1" i="0" u="none" strike="noStrike" cap="none" dirty="0">
                <a:solidFill>
                  <a:schemeClr val="dk1"/>
                </a:solidFill>
                <a:latin typeface="Calibri"/>
                <a:ea typeface="Calibri"/>
                <a:cs typeface="Calibri"/>
                <a:sym typeface="Calibri"/>
              </a:rPr>
              <a:t> 30 </a:t>
            </a:r>
            <a:r>
              <a:rPr lang="en-US" sz="1800" b="1" i="0" u="none" strike="noStrike" cap="none" dirty="0" err="1">
                <a:solidFill>
                  <a:schemeClr val="dk1"/>
                </a:solidFill>
                <a:latin typeface="Calibri"/>
                <a:ea typeface="Calibri"/>
                <a:cs typeface="Calibri"/>
                <a:sym typeface="Calibri"/>
              </a:rPr>
              <a:t>phút</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thực</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hiện</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công</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việc</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hàn</a:t>
            </a:r>
            <a:endParaRPr sz="1400" b="0" i="0" u="none" strike="noStrike" cap="none" dirty="0">
              <a:solidFill>
                <a:srgbClr val="000000"/>
              </a:solidFill>
              <a:latin typeface="Arial"/>
              <a:ea typeface="Arial"/>
              <a:cs typeface="Arial"/>
              <a:sym typeface="Arial"/>
            </a:endParaRPr>
          </a:p>
        </p:txBody>
      </p:sp>
      <p:pic>
        <p:nvPicPr>
          <p:cNvPr id="325" name="Google Shape;325;p21"/>
          <p:cNvPicPr preferRelativeResize="0"/>
          <p:nvPr/>
        </p:nvPicPr>
        <p:blipFill rotWithShape="1">
          <a:blip r:embed="rId4">
            <a:alphaModFix/>
          </a:blip>
          <a:srcRect/>
          <a:stretch/>
        </p:blipFill>
        <p:spPr>
          <a:xfrm>
            <a:off x="1189942" y="1619495"/>
            <a:ext cx="3004582" cy="1967925"/>
          </a:xfrm>
          <a:prstGeom prst="roundRect">
            <a:avLst>
              <a:gd name="adj" fmla="val 8594"/>
            </a:avLst>
          </a:prstGeom>
          <a:solidFill>
            <a:srgbClr val="ECECEC"/>
          </a:solidFill>
          <a:ln>
            <a:noFill/>
          </a:ln>
          <a:effectLst/>
        </p:spPr>
      </p:pic>
      <p:pic>
        <p:nvPicPr>
          <p:cNvPr id="326" name="Google Shape;326;p21"/>
          <p:cNvPicPr preferRelativeResize="0"/>
          <p:nvPr/>
        </p:nvPicPr>
        <p:blipFill rotWithShape="1">
          <a:blip r:embed="rId5">
            <a:alphaModFix/>
          </a:blip>
          <a:srcRect/>
          <a:stretch/>
        </p:blipFill>
        <p:spPr>
          <a:xfrm>
            <a:off x="1194611" y="3892876"/>
            <a:ext cx="2999913" cy="1967925"/>
          </a:xfrm>
          <a:prstGeom prst="roundRect">
            <a:avLst>
              <a:gd name="adj" fmla="val 8594"/>
            </a:avLst>
          </a:prstGeom>
          <a:solidFill>
            <a:srgbClr val="ECECEC"/>
          </a:solidFill>
          <a:ln>
            <a:noFill/>
          </a:ln>
          <a:effectLst/>
        </p:spPr>
      </p:pic>
      <p:sp>
        <p:nvSpPr>
          <p:cNvPr id="327" name="Google Shape;327;p21"/>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8" name="Google Shape;328;p21"/>
          <p:cNvPicPr preferRelativeResize="0"/>
          <p:nvPr/>
        </p:nvPicPr>
        <p:blipFill rotWithShape="1">
          <a:blip r:embed="rId6">
            <a:alphaModFix/>
          </a:blip>
          <a:srcRect l="40253" t="25786" r="34816" b="25283"/>
          <a:stretch/>
        </p:blipFill>
        <p:spPr>
          <a:xfrm>
            <a:off x="8363058" y="709050"/>
            <a:ext cx="1075271" cy="540855"/>
          </a:xfrm>
          <a:prstGeom prst="rect">
            <a:avLst/>
          </a:prstGeom>
          <a:noFill/>
          <a:ln>
            <a:noFill/>
          </a:ln>
        </p:spPr>
      </p:pic>
      <p:pic>
        <p:nvPicPr>
          <p:cNvPr id="329" name="Google Shape;329;p21"/>
          <p:cNvPicPr preferRelativeResize="0"/>
          <p:nvPr/>
        </p:nvPicPr>
        <p:blipFill rotWithShape="1">
          <a:blip r:embed="rId7">
            <a:alphaModFix/>
          </a:blip>
          <a:srcRect/>
          <a:stretch/>
        </p:blipFill>
        <p:spPr>
          <a:xfrm>
            <a:off x="7481653" y="709050"/>
            <a:ext cx="1427928" cy="562106"/>
          </a:xfrm>
          <a:prstGeom prst="rect">
            <a:avLst/>
          </a:prstGeom>
          <a:noFill/>
          <a:ln>
            <a:noFill/>
          </a:ln>
        </p:spPr>
      </p:pic>
      <p:grpSp>
        <p:nvGrpSpPr>
          <p:cNvPr id="330" name="Google Shape;330;p21"/>
          <p:cNvGrpSpPr/>
          <p:nvPr/>
        </p:nvGrpSpPr>
        <p:grpSpPr>
          <a:xfrm>
            <a:off x="5793968" y="5611499"/>
            <a:ext cx="4075614" cy="1192107"/>
            <a:chOff x="5717106" y="5611499"/>
            <a:chExt cx="4075614" cy="1192107"/>
          </a:xfrm>
        </p:grpSpPr>
        <p:pic>
          <p:nvPicPr>
            <p:cNvPr id="331" name="Google Shape;331;p21"/>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332" name="Google Shape;332;p21"/>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333" name="Google Shape;333;p21"/>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334" name="Google Shape;334;p21"/>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335" name="Google Shape;335;p21"/>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336" name="Google Shape;336;p21"/>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337" name="Google Shape;337;p21"/>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338" name="Google Shape;338;p21"/>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2" name="다이아몬드 21">
            <a:extLst>
              <a:ext uri="{FF2B5EF4-FFF2-40B4-BE49-F238E27FC236}">
                <a16:creationId xmlns:a16="http://schemas.microsoft.com/office/drawing/2014/main" id="{05C95B6C-915C-4E19-944D-6E4081069BCF}"/>
              </a:ext>
            </a:extLst>
          </p:cNvPr>
          <p:cNvSpPr/>
          <p:nvPr/>
        </p:nvSpPr>
        <p:spPr>
          <a:xfrm>
            <a:off x="4377163" y="1950669"/>
            <a:ext cx="173271" cy="17327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3" name="다이아몬드 22">
            <a:extLst>
              <a:ext uri="{FF2B5EF4-FFF2-40B4-BE49-F238E27FC236}">
                <a16:creationId xmlns:a16="http://schemas.microsoft.com/office/drawing/2014/main" id="{8B46FBC2-A519-4962-9C43-170AA818F551}"/>
              </a:ext>
            </a:extLst>
          </p:cNvPr>
          <p:cNvSpPr/>
          <p:nvPr/>
        </p:nvSpPr>
        <p:spPr>
          <a:xfrm>
            <a:off x="4377163" y="4410635"/>
            <a:ext cx="173271" cy="17327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4" name="Google Shape;299;p20">
            <a:extLst>
              <a:ext uri="{FF2B5EF4-FFF2-40B4-BE49-F238E27FC236}">
                <a16:creationId xmlns:a16="http://schemas.microsoft.com/office/drawing/2014/main" id="{9FF091E3-BDFA-4B46-9175-04316508E982}"/>
              </a:ext>
            </a:extLst>
          </p:cNvPr>
          <p:cNvSpPr/>
          <p:nvPr/>
        </p:nvSpPr>
        <p:spPr>
          <a:xfrm>
            <a:off x="337242" y="23596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2</a:t>
            </a:r>
            <a:endParaRPr sz="2600" b="1" i="0" u="none" strike="noStrike" cap="none">
              <a:solidFill>
                <a:schemeClr val="lt1"/>
              </a:solidFill>
              <a:latin typeface="Calibri"/>
              <a:ea typeface="Calibri"/>
              <a:cs typeface="Calibri"/>
              <a:sym typeface="Calibri"/>
            </a:endParaRPr>
          </a:p>
        </p:txBody>
      </p:sp>
      <p:sp>
        <p:nvSpPr>
          <p:cNvPr id="25" name="Google Shape;300;p20">
            <a:extLst>
              <a:ext uri="{FF2B5EF4-FFF2-40B4-BE49-F238E27FC236}">
                <a16:creationId xmlns:a16="http://schemas.microsoft.com/office/drawing/2014/main" id="{01A126F3-FE27-4D15-8146-8B941A0B4D72}"/>
              </a:ext>
            </a:extLst>
          </p:cNvPr>
          <p:cNvSpPr/>
          <p:nvPr/>
        </p:nvSpPr>
        <p:spPr>
          <a:xfrm>
            <a:off x="940457" y="-25650"/>
            <a:ext cx="5947973" cy="52322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802"/>
              </a:spcBef>
              <a:spcAft>
                <a:spcPts val="0"/>
              </a:spcAft>
              <a:buClr>
                <a:schemeClr val="dk1"/>
              </a:buClr>
              <a:buSzPts val="2700"/>
              <a:buFont typeface="Arial"/>
              <a:buNone/>
            </a:pPr>
            <a:r>
              <a:rPr lang="en-US" sz="2700" b="1" i="0" u="none" strike="noStrike" cap="none" dirty="0" err="1">
                <a:solidFill>
                  <a:srgbClr val="002060"/>
                </a:solidFill>
                <a:latin typeface="Calibri"/>
                <a:ea typeface="Calibri"/>
                <a:cs typeface="Calibri"/>
                <a:sym typeface="Calibri"/>
              </a:rPr>
              <a:t>Quy</a:t>
            </a:r>
            <a:r>
              <a:rPr lang="en-US" sz="2700" b="1" i="0" u="none" strike="noStrike" cap="none" dirty="0">
                <a:solidFill>
                  <a:srgbClr val="002060"/>
                </a:solidFill>
                <a:latin typeface="Calibri"/>
                <a:ea typeface="Calibri"/>
                <a:cs typeface="Calibri"/>
                <a:sym typeface="Calibri"/>
              </a:rPr>
              <a:t> </a:t>
            </a:r>
            <a:r>
              <a:rPr lang="en-US" sz="2700" b="1" i="0" u="none" strike="noStrike" cap="none" dirty="0" err="1">
                <a:solidFill>
                  <a:srgbClr val="002060"/>
                </a:solidFill>
                <a:latin typeface="Calibri"/>
                <a:ea typeface="Calibri"/>
                <a:cs typeface="Calibri"/>
                <a:sym typeface="Calibri"/>
              </a:rPr>
              <a:t>tắc</a:t>
            </a:r>
            <a:r>
              <a:rPr lang="en-US" sz="2700" b="1" i="0" u="none" strike="noStrike" cap="none" dirty="0">
                <a:solidFill>
                  <a:srgbClr val="002060"/>
                </a:solidFill>
                <a:latin typeface="Calibri"/>
                <a:ea typeface="Calibri"/>
                <a:cs typeface="Calibri"/>
                <a:sym typeface="Calibri"/>
              </a:rPr>
              <a:t> an </a:t>
            </a:r>
            <a:r>
              <a:rPr lang="en-US" sz="2700" b="1" i="0" u="none" strike="noStrike" cap="none" dirty="0" err="1">
                <a:solidFill>
                  <a:srgbClr val="002060"/>
                </a:solidFill>
                <a:latin typeface="Calibri"/>
                <a:ea typeface="Calibri"/>
                <a:cs typeface="Calibri"/>
                <a:sym typeface="Calibri"/>
              </a:rPr>
              <a:t>toàn</a:t>
            </a:r>
            <a:r>
              <a:rPr lang="en-US" sz="2700" b="1" i="0" u="none" strike="noStrike" cap="none" dirty="0">
                <a:solidFill>
                  <a:srgbClr val="002060"/>
                </a:solidFill>
                <a:latin typeface="Calibri"/>
                <a:ea typeface="Calibri"/>
                <a:cs typeface="Calibri"/>
                <a:sym typeface="Calibri"/>
              </a:rPr>
              <a:t> </a:t>
            </a:r>
            <a:r>
              <a:rPr lang="en-US" sz="2700" b="1" i="0" u="none" strike="noStrike" cap="none" dirty="0" err="1">
                <a:solidFill>
                  <a:srgbClr val="002060"/>
                </a:solidFill>
                <a:latin typeface="Calibri"/>
                <a:ea typeface="Calibri"/>
                <a:cs typeface="Calibri"/>
                <a:sym typeface="Calibri"/>
              </a:rPr>
              <a:t>khi</a:t>
            </a:r>
            <a:r>
              <a:rPr lang="en-US" sz="2700" b="1" i="0" u="none" strike="noStrike" cap="none" dirty="0">
                <a:solidFill>
                  <a:srgbClr val="002060"/>
                </a:solidFill>
                <a:latin typeface="Calibri"/>
                <a:ea typeface="Calibri"/>
                <a:cs typeface="Calibri"/>
                <a:sym typeface="Calibri"/>
              </a:rPr>
              <a:t> </a:t>
            </a:r>
            <a:r>
              <a:rPr lang="en-US" sz="2700" b="1" i="0" u="none" strike="noStrike" cap="none" dirty="0" err="1">
                <a:solidFill>
                  <a:srgbClr val="002060"/>
                </a:solidFill>
                <a:latin typeface="Calibri"/>
                <a:ea typeface="Calibri"/>
                <a:cs typeface="Calibri"/>
                <a:sym typeface="Calibri"/>
              </a:rPr>
              <a:t>hàn</a:t>
            </a:r>
            <a:endParaRPr sz="2700" b="0" i="0" u="none" strike="noStrike" cap="none" dirty="0">
              <a:solidFill>
                <a:srgbClr val="002060"/>
              </a:solidFill>
              <a:latin typeface="Arial"/>
              <a:ea typeface="Arial"/>
              <a:cs typeface="Arial"/>
              <a:sym typeface="Arial"/>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2"/>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346" name="Google Shape;346;p22"/>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dirty="0"/>
              <a:t>8</a:t>
            </a:r>
            <a:endParaRPr dirty="0"/>
          </a:p>
        </p:txBody>
      </p:sp>
      <p:sp>
        <p:nvSpPr>
          <p:cNvPr id="347" name="Google Shape;347;p22"/>
          <p:cNvSpPr/>
          <p:nvPr/>
        </p:nvSpPr>
        <p:spPr>
          <a:xfrm>
            <a:off x="275834" y="230701"/>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chemeClr val="lt1"/>
                </a:solidFill>
                <a:latin typeface="Calibri"/>
                <a:ea typeface="Calibri"/>
                <a:cs typeface="Calibri"/>
                <a:sym typeface="Calibri"/>
              </a:rPr>
              <a:t>3</a:t>
            </a:r>
            <a:endParaRPr sz="2600" b="1" i="0" u="none" strike="noStrike" cap="none" dirty="0">
              <a:solidFill>
                <a:schemeClr val="lt1"/>
              </a:solidFill>
              <a:latin typeface="Calibri"/>
              <a:ea typeface="Calibri"/>
              <a:cs typeface="Calibri"/>
              <a:sym typeface="Calibri"/>
            </a:endParaRPr>
          </a:p>
        </p:txBody>
      </p:sp>
      <p:pic>
        <p:nvPicPr>
          <p:cNvPr id="349" name="Google Shape;349;p22"/>
          <p:cNvPicPr preferRelativeResize="0"/>
          <p:nvPr/>
        </p:nvPicPr>
        <p:blipFill rotWithShape="1">
          <a:blip r:embed="rId4">
            <a:alphaModFix/>
          </a:blip>
          <a:srcRect/>
          <a:stretch/>
        </p:blipFill>
        <p:spPr>
          <a:xfrm>
            <a:off x="234774" y="1546699"/>
            <a:ext cx="5246733" cy="3968884"/>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352"/>
              </a:srgbClr>
            </a:outerShdw>
          </a:effectLst>
        </p:spPr>
      </p:pic>
      <p:sp>
        <p:nvSpPr>
          <p:cNvPr id="351" name="Google Shape;351;p22"/>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2" name="Google Shape;352;p22"/>
          <p:cNvPicPr preferRelativeResize="0"/>
          <p:nvPr/>
        </p:nvPicPr>
        <p:blipFill rotWithShape="1">
          <a:blip r:embed="rId5">
            <a:alphaModFix/>
          </a:blip>
          <a:srcRect l="40253" t="25786" r="34816" b="25283"/>
          <a:stretch/>
        </p:blipFill>
        <p:spPr>
          <a:xfrm>
            <a:off x="8363058" y="709050"/>
            <a:ext cx="1075271" cy="540855"/>
          </a:xfrm>
          <a:prstGeom prst="rect">
            <a:avLst/>
          </a:prstGeom>
          <a:noFill/>
          <a:ln>
            <a:noFill/>
          </a:ln>
        </p:spPr>
      </p:pic>
      <p:pic>
        <p:nvPicPr>
          <p:cNvPr id="353" name="Google Shape;353;p22"/>
          <p:cNvPicPr preferRelativeResize="0"/>
          <p:nvPr/>
        </p:nvPicPr>
        <p:blipFill rotWithShape="1">
          <a:blip r:embed="rId6">
            <a:alphaModFix/>
          </a:blip>
          <a:srcRect/>
          <a:stretch/>
        </p:blipFill>
        <p:spPr>
          <a:xfrm>
            <a:off x="7481653" y="709050"/>
            <a:ext cx="1427928" cy="562106"/>
          </a:xfrm>
          <a:prstGeom prst="rect">
            <a:avLst/>
          </a:prstGeom>
          <a:noFill/>
          <a:ln>
            <a:noFill/>
          </a:ln>
        </p:spPr>
      </p:pic>
      <p:grpSp>
        <p:nvGrpSpPr>
          <p:cNvPr id="354" name="Google Shape;354;p22"/>
          <p:cNvGrpSpPr/>
          <p:nvPr/>
        </p:nvGrpSpPr>
        <p:grpSpPr>
          <a:xfrm>
            <a:off x="5814385" y="5611499"/>
            <a:ext cx="4075614" cy="1192107"/>
            <a:chOff x="5717106" y="5611499"/>
            <a:chExt cx="4075614" cy="1192107"/>
          </a:xfrm>
        </p:grpSpPr>
        <p:pic>
          <p:nvPicPr>
            <p:cNvPr id="355" name="Google Shape;355;p22"/>
            <p:cNvPicPr preferRelativeResize="0"/>
            <p:nvPr/>
          </p:nvPicPr>
          <p:blipFill rotWithShape="1">
            <a:blip r:embed="rId7">
              <a:alphaModFix/>
            </a:blip>
            <a:srcRect/>
            <a:stretch/>
          </p:blipFill>
          <p:spPr>
            <a:xfrm>
              <a:off x="6686255" y="5890607"/>
              <a:ext cx="563385" cy="817514"/>
            </a:xfrm>
            <a:prstGeom prst="rect">
              <a:avLst/>
            </a:prstGeom>
            <a:noFill/>
            <a:ln>
              <a:noFill/>
            </a:ln>
          </p:spPr>
        </p:pic>
        <p:pic>
          <p:nvPicPr>
            <p:cNvPr id="356" name="Google Shape;356;p22"/>
            <p:cNvPicPr preferRelativeResize="0"/>
            <p:nvPr/>
          </p:nvPicPr>
          <p:blipFill rotWithShape="1">
            <a:blip r:embed="rId8">
              <a:alphaModFix/>
            </a:blip>
            <a:srcRect/>
            <a:stretch/>
          </p:blipFill>
          <p:spPr>
            <a:xfrm>
              <a:off x="7540795" y="5888931"/>
              <a:ext cx="581148" cy="819190"/>
            </a:xfrm>
            <a:prstGeom prst="rect">
              <a:avLst/>
            </a:prstGeom>
            <a:noFill/>
            <a:ln>
              <a:noFill/>
            </a:ln>
          </p:spPr>
        </p:pic>
        <p:pic>
          <p:nvPicPr>
            <p:cNvPr id="357" name="Google Shape;357;p22"/>
            <p:cNvPicPr preferRelativeResize="0"/>
            <p:nvPr/>
          </p:nvPicPr>
          <p:blipFill rotWithShape="1">
            <a:blip r:embed="rId9">
              <a:alphaModFix/>
            </a:blip>
            <a:srcRect/>
            <a:stretch/>
          </p:blipFill>
          <p:spPr>
            <a:xfrm>
              <a:off x="5894741" y="5879324"/>
              <a:ext cx="580865" cy="817514"/>
            </a:xfrm>
            <a:prstGeom prst="rect">
              <a:avLst/>
            </a:prstGeom>
            <a:noFill/>
            <a:ln>
              <a:noFill/>
            </a:ln>
          </p:spPr>
        </p:pic>
        <p:pic>
          <p:nvPicPr>
            <p:cNvPr id="358" name="Google Shape;358;p22"/>
            <p:cNvPicPr preferRelativeResize="0"/>
            <p:nvPr/>
          </p:nvPicPr>
          <p:blipFill rotWithShape="1">
            <a:blip r:embed="rId10">
              <a:alphaModFix/>
            </a:blip>
            <a:srcRect/>
            <a:stretch/>
          </p:blipFill>
          <p:spPr>
            <a:xfrm>
              <a:off x="8687908" y="5611499"/>
              <a:ext cx="775794" cy="1180814"/>
            </a:xfrm>
            <a:prstGeom prst="rect">
              <a:avLst/>
            </a:prstGeom>
            <a:noFill/>
            <a:ln>
              <a:noFill/>
            </a:ln>
          </p:spPr>
        </p:pic>
        <p:sp>
          <p:nvSpPr>
            <p:cNvPr id="359" name="Google Shape;359;p22"/>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360" name="Google Shape;360;p22"/>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361" name="Google Shape;361;p22"/>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362" name="Google Shape;362;p22"/>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363" name="Google Shape;363;p22"/>
          <p:cNvSpPr/>
          <p:nvPr/>
        </p:nvSpPr>
        <p:spPr>
          <a:xfrm>
            <a:off x="628522" y="1760391"/>
            <a:ext cx="1429966" cy="636235"/>
          </a:xfrm>
          <a:prstGeom prst="downArrowCallout">
            <a:avLst>
              <a:gd name="adj1" fmla="val 25000"/>
              <a:gd name="adj2" fmla="val 25000"/>
              <a:gd name="adj3" fmla="val 25000"/>
              <a:gd name="adj4" fmla="val 64977"/>
            </a:avLst>
          </a:prstGeom>
          <a:solidFill>
            <a:srgbClr val="5D606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dirty="0" err="1">
                <a:solidFill>
                  <a:schemeClr val="lt1"/>
                </a:solidFill>
                <a:latin typeface="Arial"/>
                <a:ea typeface="Arial"/>
                <a:cs typeface="Arial"/>
                <a:sym typeface="Arial"/>
              </a:rPr>
              <a:t>Bên</a:t>
            </a:r>
            <a:r>
              <a:rPr lang="en-US" sz="1000" b="1" i="0" u="none" strike="noStrike" cap="none" dirty="0">
                <a:solidFill>
                  <a:schemeClr val="lt1"/>
                </a:solidFill>
                <a:latin typeface="Arial"/>
                <a:ea typeface="Arial"/>
                <a:cs typeface="Arial"/>
                <a:sym typeface="Arial"/>
              </a:rPr>
              <a:t> </a:t>
            </a:r>
            <a:r>
              <a:rPr lang="en-US" sz="1000" b="1" i="0" u="none" strike="noStrike" cap="none" dirty="0" err="1">
                <a:solidFill>
                  <a:schemeClr val="lt1"/>
                </a:solidFill>
                <a:latin typeface="Arial"/>
                <a:ea typeface="Arial"/>
                <a:cs typeface="Arial"/>
                <a:sym typeface="Arial"/>
              </a:rPr>
              <a:t>trong</a:t>
            </a:r>
            <a:r>
              <a:rPr lang="en-US" sz="1000" b="1" i="0" u="none" strike="noStrike" cap="none" dirty="0">
                <a:solidFill>
                  <a:schemeClr val="lt1"/>
                </a:solidFill>
                <a:latin typeface="Arial"/>
                <a:ea typeface="Arial"/>
                <a:cs typeface="Arial"/>
                <a:sym typeface="Arial"/>
              </a:rPr>
              <a:t> </a:t>
            </a:r>
            <a:r>
              <a:rPr lang="en-US" sz="1000" b="1" i="0" u="none" strike="noStrike" cap="none" dirty="0" err="1">
                <a:solidFill>
                  <a:schemeClr val="lt1"/>
                </a:solidFill>
                <a:latin typeface="Arial"/>
                <a:ea typeface="Arial"/>
                <a:cs typeface="Arial"/>
                <a:sym typeface="Arial"/>
              </a:rPr>
              <a:t>bình</a:t>
            </a:r>
            <a:r>
              <a:rPr lang="en-US" sz="1000" b="1" i="0" u="none" strike="noStrike" cap="none" dirty="0">
                <a:solidFill>
                  <a:schemeClr val="lt1"/>
                </a:solidFill>
                <a:latin typeface="Arial"/>
                <a:ea typeface="Arial"/>
                <a:cs typeface="Arial"/>
                <a:sym typeface="Arial"/>
              </a:rPr>
              <a:t> </a:t>
            </a:r>
            <a:r>
              <a:rPr lang="en-US" sz="1000" b="1" i="0" u="none" strike="noStrike" cap="none" dirty="0" err="1">
                <a:solidFill>
                  <a:schemeClr val="lt1"/>
                </a:solidFill>
                <a:latin typeface="Arial"/>
                <a:ea typeface="Arial"/>
                <a:cs typeface="Arial"/>
                <a:sym typeface="Arial"/>
              </a:rPr>
              <a:t>chữa</a:t>
            </a:r>
            <a:r>
              <a:rPr lang="en-US" sz="1000" b="1" i="0" u="none" strike="noStrike" cap="none" dirty="0">
                <a:solidFill>
                  <a:schemeClr val="lt1"/>
                </a:solidFill>
                <a:latin typeface="Arial"/>
                <a:ea typeface="Arial"/>
                <a:cs typeface="Arial"/>
                <a:sym typeface="Arial"/>
              </a:rPr>
              <a:t> </a:t>
            </a:r>
            <a:r>
              <a:rPr lang="en-US" sz="1000" b="1" i="0" u="none" strike="noStrike" cap="none" dirty="0" err="1">
                <a:solidFill>
                  <a:schemeClr val="lt1"/>
                </a:solidFill>
                <a:latin typeface="Arial"/>
                <a:ea typeface="Arial"/>
                <a:cs typeface="Arial"/>
                <a:sym typeface="Arial"/>
              </a:rPr>
              <a:t>cháy</a:t>
            </a:r>
            <a:r>
              <a:rPr lang="en-US" sz="1000" b="1" i="0" u="none" strike="noStrike" cap="none" dirty="0">
                <a:solidFill>
                  <a:schemeClr val="lt1"/>
                </a:solidFill>
                <a:latin typeface="Arial"/>
                <a:ea typeface="Arial"/>
                <a:cs typeface="Arial"/>
                <a:sym typeface="Arial"/>
              </a:rPr>
              <a:t> </a:t>
            </a:r>
            <a:r>
              <a:rPr lang="en-US" sz="1000" b="1" i="0" u="none" strike="noStrike" cap="none" dirty="0" err="1">
                <a:solidFill>
                  <a:schemeClr val="lt1"/>
                </a:solidFill>
                <a:latin typeface="Arial"/>
                <a:ea typeface="Arial"/>
                <a:cs typeface="Arial"/>
                <a:sym typeface="Arial"/>
              </a:rPr>
              <a:t>dạng</a:t>
            </a:r>
            <a:r>
              <a:rPr lang="en-US" sz="1000" b="1" i="0" u="none" strike="noStrike" cap="none" dirty="0">
                <a:solidFill>
                  <a:schemeClr val="lt1"/>
                </a:solidFill>
                <a:latin typeface="Arial"/>
                <a:ea typeface="Arial"/>
                <a:cs typeface="Arial"/>
                <a:sym typeface="Arial"/>
              </a:rPr>
              <a:t> </a:t>
            </a:r>
            <a:r>
              <a:rPr lang="en-US" sz="1000" b="1" i="0" u="none" strike="noStrike" cap="none" dirty="0" err="1">
                <a:solidFill>
                  <a:schemeClr val="lt1"/>
                </a:solidFill>
                <a:latin typeface="Arial"/>
                <a:ea typeface="Arial"/>
                <a:cs typeface="Arial"/>
                <a:sym typeface="Arial"/>
              </a:rPr>
              <a:t>bột</a:t>
            </a:r>
            <a:endParaRPr sz="1000" b="1" i="0" u="none" strike="noStrike" cap="none" dirty="0">
              <a:solidFill>
                <a:schemeClr val="lt1"/>
              </a:solidFill>
              <a:latin typeface="Arial"/>
              <a:ea typeface="Arial"/>
              <a:cs typeface="Arial"/>
              <a:sym typeface="Arial"/>
            </a:endParaRPr>
          </a:p>
        </p:txBody>
      </p:sp>
      <p:sp>
        <p:nvSpPr>
          <p:cNvPr id="364" name="Google Shape;364;p22"/>
          <p:cNvSpPr/>
          <p:nvPr/>
        </p:nvSpPr>
        <p:spPr>
          <a:xfrm>
            <a:off x="402636" y="2494817"/>
            <a:ext cx="739302" cy="26070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0" i="0" u="none" strike="noStrike" cap="none" dirty="0" err="1">
                <a:solidFill>
                  <a:schemeClr val="dk1"/>
                </a:solidFill>
                <a:latin typeface="Arial"/>
                <a:ea typeface="Arial"/>
                <a:cs typeface="Arial"/>
                <a:sym typeface="Arial"/>
              </a:rPr>
              <a:t>Đai</a:t>
            </a:r>
            <a:r>
              <a:rPr lang="en-US" sz="800" b="0" i="0" u="none" strike="noStrike" cap="none" dirty="0">
                <a:solidFill>
                  <a:schemeClr val="dk1"/>
                </a:solidFill>
                <a:latin typeface="Arial"/>
                <a:ea typeface="Arial"/>
                <a:cs typeface="Arial"/>
                <a:sym typeface="Arial"/>
              </a:rPr>
              <a:t> an </a:t>
            </a:r>
            <a:r>
              <a:rPr lang="en-US" sz="800" b="0" i="0" u="none" strike="noStrike" cap="none" dirty="0" err="1">
                <a:solidFill>
                  <a:schemeClr val="dk1"/>
                </a:solidFill>
                <a:latin typeface="Arial"/>
                <a:ea typeface="Arial"/>
                <a:cs typeface="Arial"/>
                <a:sym typeface="Arial"/>
              </a:rPr>
              <a:t>toàn</a:t>
            </a:r>
            <a:endParaRPr sz="800" b="0" i="0" u="none" strike="noStrike" cap="none" dirty="0">
              <a:solidFill>
                <a:schemeClr val="dk1"/>
              </a:solidFill>
              <a:latin typeface="Arial"/>
              <a:ea typeface="Arial"/>
              <a:cs typeface="Arial"/>
              <a:sym typeface="Arial"/>
            </a:endParaRPr>
          </a:p>
        </p:txBody>
      </p:sp>
      <p:sp>
        <p:nvSpPr>
          <p:cNvPr id="365" name="Google Shape;365;p22"/>
          <p:cNvSpPr/>
          <p:nvPr/>
        </p:nvSpPr>
        <p:spPr>
          <a:xfrm>
            <a:off x="187032" y="3194852"/>
            <a:ext cx="701667" cy="328536"/>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1" i="0" u="none" strike="noStrike" cap="none" dirty="0" err="1">
                <a:solidFill>
                  <a:schemeClr val="dk1"/>
                </a:solidFill>
                <a:latin typeface="Arial"/>
                <a:ea typeface="Arial"/>
                <a:cs typeface="Arial"/>
                <a:sym typeface="Arial"/>
              </a:rPr>
              <a:t>Vòi</a:t>
            </a:r>
            <a:r>
              <a:rPr lang="en-US" sz="800" b="1" i="0" u="none" strike="noStrike" cap="none" dirty="0">
                <a:solidFill>
                  <a:schemeClr val="dk1"/>
                </a:solidFill>
                <a:latin typeface="Arial"/>
                <a:ea typeface="Arial"/>
                <a:cs typeface="Arial"/>
                <a:sym typeface="Arial"/>
              </a:rPr>
              <a:t> </a:t>
            </a:r>
            <a:r>
              <a:rPr lang="en-US" sz="800" b="1" i="0" u="none" strike="noStrike" cap="none" dirty="0" err="1">
                <a:solidFill>
                  <a:schemeClr val="dk1"/>
                </a:solidFill>
                <a:latin typeface="Arial"/>
                <a:ea typeface="Arial"/>
                <a:cs typeface="Arial"/>
                <a:sym typeface="Arial"/>
              </a:rPr>
              <a:t>phun</a:t>
            </a:r>
            <a:endParaRPr sz="800" b="1" i="0" u="none" strike="noStrike" cap="none" dirty="0">
              <a:solidFill>
                <a:schemeClr val="dk1"/>
              </a:solidFill>
              <a:latin typeface="Arial"/>
              <a:ea typeface="Arial"/>
              <a:cs typeface="Arial"/>
              <a:sym typeface="Arial"/>
            </a:endParaRPr>
          </a:p>
        </p:txBody>
      </p:sp>
      <p:sp>
        <p:nvSpPr>
          <p:cNvPr id="366" name="Google Shape;366;p22"/>
          <p:cNvSpPr/>
          <p:nvPr/>
        </p:nvSpPr>
        <p:spPr>
          <a:xfrm>
            <a:off x="1756917" y="2782995"/>
            <a:ext cx="603142" cy="279949"/>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1" i="0" u="none" strike="noStrike" cap="none">
                <a:solidFill>
                  <a:schemeClr val="dk1"/>
                </a:solidFill>
                <a:latin typeface="Arial"/>
                <a:ea typeface="Arial"/>
                <a:cs typeface="Arial"/>
                <a:sym typeface="Arial"/>
              </a:rPr>
              <a:t>Tay cầm</a:t>
            </a:r>
            <a:endParaRPr sz="800" b="1" i="0" u="none" strike="noStrike" cap="none">
              <a:solidFill>
                <a:schemeClr val="dk1"/>
              </a:solidFill>
              <a:latin typeface="Arial"/>
              <a:ea typeface="Arial"/>
              <a:cs typeface="Arial"/>
              <a:sym typeface="Arial"/>
            </a:endParaRPr>
          </a:p>
        </p:txBody>
      </p:sp>
      <p:sp>
        <p:nvSpPr>
          <p:cNvPr id="367" name="Google Shape;367;p22"/>
          <p:cNvSpPr/>
          <p:nvPr/>
        </p:nvSpPr>
        <p:spPr>
          <a:xfrm>
            <a:off x="1783291" y="3844072"/>
            <a:ext cx="603142" cy="395071"/>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1" i="0" u="none" strike="noStrike" cap="none" dirty="0" err="1">
                <a:solidFill>
                  <a:schemeClr val="dk1"/>
                </a:solidFill>
                <a:latin typeface="Arial"/>
                <a:ea typeface="Arial"/>
                <a:cs typeface="Arial"/>
                <a:sym typeface="Arial"/>
              </a:rPr>
              <a:t>Chất</a:t>
            </a:r>
            <a:r>
              <a:rPr lang="en-US" sz="800" b="1" i="0" u="none" strike="noStrike" cap="none" dirty="0">
                <a:solidFill>
                  <a:schemeClr val="dk1"/>
                </a:solidFill>
                <a:latin typeface="Arial"/>
                <a:ea typeface="Arial"/>
                <a:cs typeface="Arial"/>
                <a:sym typeface="Arial"/>
              </a:rPr>
              <a:t> </a:t>
            </a:r>
            <a:r>
              <a:rPr lang="en-US" sz="800" b="1" i="0" u="none" strike="noStrike" cap="none" dirty="0" err="1">
                <a:solidFill>
                  <a:schemeClr val="dk1"/>
                </a:solidFill>
                <a:latin typeface="Arial"/>
                <a:ea typeface="Arial"/>
                <a:cs typeface="Arial"/>
                <a:sym typeface="Arial"/>
              </a:rPr>
              <a:t>chữa</a:t>
            </a:r>
            <a:r>
              <a:rPr lang="en-US" sz="800" b="1" i="0" u="none" strike="noStrike" cap="none" dirty="0">
                <a:solidFill>
                  <a:schemeClr val="dk1"/>
                </a:solidFill>
                <a:latin typeface="Arial"/>
                <a:ea typeface="Arial"/>
                <a:cs typeface="Arial"/>
                <a:sym typeface="Arial"/>
              </a:rPr>
              <a:t> </a:t>
            </a:r>
            <a:r>
              <a:rPr lang="en-US" sz="800" b="1" i="0" u="none" strike="noStrike" cap="none" dirty="0" err="1">
                <a:solidFill>
                  <a:schemeClr val="dk1"/>
                </a:solidFill>
                <a:latin typeface="Arial"/>
                <a:ea typeface="Arial"/>
                <a:cs typeface="Arial"/>
                <a:sym typeface="Arial"/>
              </a:rPr>
              <a:t>cháy</a:t>
            </a:r>
            <a:endParaRPr sz="800" b="1" i="0" u="none" strike="noStrike" cap="none" dirty="0">
              <a:solidFill>
                <a:schemeClr val="dk1"/>
              </a:solidFill>
              <a:latin typeface="Arial"/>
              <a:ea typeface="Arial"/>
              <a:cs typeface="Arial"/>
              <a:sym typeface="Arial"/>
            </a:endParaRPr>
          </a:p>
        </p:txBody>
      </p:sp>
      <p:sp>
        <p:nvSpPr>
          <p:cNvPr id="368" name="Google Shape;368;p22"/>
          <p:cNvSpPr/>
          <p:nvPr/>
        </p:nvSpPr>
        <p:spPr>
          <a:xfrm>
            <a:off x="187032" y="4679357"/>
            <a:ext cx="765324" cy="331369"/>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1" i="0" u="none" strike="noStrike" cap="none" dirty="0" err="1">
                <a:solidFill>
                  <a:schemeClr val="dk1"/>
                </a:solidFill>
                <a:latin typeface="Arial"/>
                <a:ea typeface="Arial"/>
                <a:cs typeface="Arial"/>
                <a:sym typeface="Arial"/>
              </a:rPr>
              <a:t>Khung</a:t>
            </a:r>
            <a:r>
              <a:rPr lang="en-US" sz="800" b="1" i="0" u="none" strike="noStrike" cap="none" dirty="0">
                <a:solidFill>
                  <a:schemeClr val="dk1"/>
                </a:solidFill>
                <a:latin typeface="Arial"/>
                <a:ea typeface="Arial"/>
                <a:cs typeface="Arial"/>
                <a:sym typeface="Arial"/>
              </a:rPr>
              <a:t> </a:t>
            </a:r>
            <a:r>
              <a:rPr lang="en-US" sz="800" b="1" i="0" u="none" strike="noStrike" cap="none" dirty="0" err="1">
                <a:solidFill>
                  <a:schemeClr val="dk1"/>
                </a:solidFill>
                <a:latin typeface="Arial"/>
                <a:ea typeface="Arial"/>
                <a:cs typeface="Arial"/>
                <a:sym typeface="Arial"/>
              </a:rPr>
              <a:t>chính</a:t>
            </a:r>
            <a:r>
              <a:rPr lang="en-US" sz="800" b="1" i="0" u="none" strike="noStrike" cap="none" dirty="0">
                <a:solidFill>
                  <a:schemeClr val="dk1"/>
                </a:solidFill>
                <a:latin typeface="Arial"/>
                <a:ea typeface="Arial"/>
                <a:cs typeface="Arial"/>
                <a:sym typeface="Arial"/>
              </a:rPr>
              <a:t> </a:t>
            </a:r>
            <a:r>
              <a:rPr lang="en-US" sz="800" b="1" i="0" u="none" strike="noStrike" cap="none" dirty="0" err="1">
                <a:solidFill>
                  <a:schemeClr val="dk1"/>
                </a:solidFill>
                <a:latin typeface="Arial"/>
                <a:ea typeface="Arial"/>
                <a:cs typeface="Arial"/>
                <a:sym typeface="Arial"/>
              </a:rPr>
              <a:t>thân</a:t>
            </a:r>
            <a:r>
              <a:rPr lang="en-US" sz="800" b="1" i="0" u="none" strike="noStrike" cap="none" dirty="0">
                <a:solidFill>
                  <a:schemeClr val="dk1"/>
                </a:solidFill>
                <a:latin typeface="Arial"/>
                <a:ea typeface="Arial"/>
                <a:cs typeface="Arial"/>
                <a:sym typeface="Arial"/>
              </a:rPr>
              <a:t> </a:t>
            </a:r>
            <a:r>
              <a:rPr lang="en-US" sz="800" b="1" i="0" u="none" strike="noStrike" cap="none" dirty="0" err="1">
                <a:solidFill>
                  <a:schemeClr val="dk1"/>
                </a:solidFill>
                <a:latin typeface="Arial"/>
                <a:ea typeface="Arial"/>
                <a:cs typeface="Arial"/>
                <a:sym typeface="Arial"/>
              </a:rPr>
              <a:t>bình</a:t>
            </a:r>
            <a:endParaRPr sz="800" b="1" i="0" u="none" strike="noStrike" cap="none" dirty="0">
              <a:solidFill>
                <a:schemeClr val="dk1"/>
              </a:solidFill>
              <a:latin typeface="Arial"/>
              <a:ea typeface="Arial"/>
              <a:cs typeface="Arial"/>
              <a:sym typeface="Arial"/>
            </a:endParaRPr>
          </a:p>
        </p:txBody>
      </p:sp>
      <p:sp>
        <p:nvSpPr>
          <p:cNvPr id="369" name="Google Shape;369;p22"/>
          <p:cNvSpPr/>
          <p:nvPr/>
        </p:nvSpPr>
        <p:spPr>
          <a:xfrm>
            <a:off x="3132346" y="1809312"/>
            <a:ext cx="1558007" cy="292835"/>
          </a:xfrm>
          <a:prstGeom prst="roundRect">
            <a:avLst>
              <a:gd name="adj" fmla="val 16667"/>
            </a:avLst>
          </a:prstGeom>
          <a:solidFill>
            <a:srgbClr val="5D6065"/>
          </a:solidFill>
          <a:ln w="25400" cap="flat" cmpd="sng">
            <a:solidFill>
              <a:srgbClr val="5D6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0" i="0" u="none" strike="noStrike" cap="none" dirty="0" err="1">
                <a:solidFill>
                  <a:schemeClr val="lt1"/>
                </a:solidFill>
                <a:latin typeface="Arial"/>
                <a:ea typeface="Arial"/>
                <a:cs typeface="Arial"/>
                <a:sym typeface="Arial"/>
              </a:rPr>
              <a:t>Cách</a:t>
            </a:r>
            <a:r>
              <a:rPr lang="en-US" sz="800" b="0" i="0" u="none" strike="noStrike" cap="none" dirty="0">
                <a:solidFill>
                  <a:schemeClr val="lt1"/>
                </a:solidFill>
                <a:latin typeface="Arial"/>
                <a:ea typeface="Arial"/>
                <a:cs typeface="Arial"/>
                <a:sym typeface="Arial"/>
              </a:rPr>
              <a:t> </a:t>
            </a:r>
            <a:r>
              <a:rPr lang="en-US" sz="800" b="0" i="0" u="none" strike="noStrike" cap="none" dirty="0" err="1">
                <a:solidFill>
                  <a:schemeClr val="lt1"/>
                </a:solidFill>
                <a:latin typeface="Arial"/>
                <a:ea typeface="Arial"/>
                <a:cs typeface="Arial"/>
                <a:sym typeface="Arial"/>
              </a:rPr>
              <a:t>dùng</a:t>
            </a:r>
            <a:r>
              <a:rPr lang="en-US" sz="800" b="0" i="0" u="none" strike="noStrike" cap="none" dirty="0">
                <a:solidFill>
                  <a:schemeClr val="lt1"/>
                </a:solidFill>
                <a:latin typeface="Arial"/>
                <a:ea typeface="Arial"/>
                <a:cs typeface="Arial"/>
                <a:sym typeface="Arial"/>
              </a:rPr>
              <a:t> </a:t>
            </a:r>
            <a:r>
              <a:rPr lang="en-US" sz="800" b="0" i="0" u="none" strike="noStrike" cap="none" dirty="0" err="1">
                <a:solidFill>
                  <a:schemeClr val="lt1"/>
                </a:solidFill>
                <a:latin typeface="Arial"/>
                <a:ea typeface="Arial"/>
                <a:cs typeface="Arial"/>
                <a:sym typeface="Arial"/>
              </a:rPr>
              <a:t>bình</a:t>
            </a:r>
            <a:r>
              <a:rPr lang="en-US" sz="800" b="0" i="0" u="none" strike="noStrike" cap="none" dirty="0">
                <a:solidFill>
                  <a:schemeClr val="lt1"/>
                </a:solidFill>
                <a:latin typeface="Arial"/>
                <a:ea typeface="Arial"/>
                <a:cs typeface="Arial"/>
                <a:sym typeface="Arial"/>
              </a:rPr>
              <a:t> </a:t>
            </a:r>
            <a:r>
              <a:rPr lang="en-US" sz="800" b="0" i="0" u="none" strike="noStrike" cap="none" dirty="0" err="1">
                <a:solidFill>
                  <a:schemeClr val="lt1"/>
                </a:solidFill>
                <a:latin typeface="Arial"/>
                <a:ea typeface="Arial"/>
                <a:cs typeface="Arial"/>
                <a:sym typeface="Arial"/>
              </a:rPr>
              <a:t>chữa</a:t>
            </a:r>
            <a:r>
              <a:rPr lang="en-US" sz="800" b="0" i="0" u="none" strike="noStrike" cap="none" dirty="0">
                <a:solidFill>
                  <a:schemeClr val="lt1"/>
                </a:solidFill>
                <a:latin typeface="Arial"/>
                <a:ea typeface="Arial"/>
                <a:cs typeface="Arial"/>
                <a:sym typeface="Arial"/>
              </a:rPr>
              <a:t> </a:t>
            </a:r>
            <a:r>
              <a:rPr lang="en-US" sz="800" b="0" i="0" u="none" strike="noStrike" cap="none" dirty="0" err="1">
                <a:solidFill>
                  <a:schemeClr val="lt1"/>
                </a:solidFill>
                <a:latin typeface="Arial"/>
                <a:ea typeface="Arial"/>
                <a:cs typeface="Arial"/>
                <a:sym typeface="Arial"/>
              </a:rPr>
              <a:t>cháy</a:t>
            </a:r>
            <a:endParaRPr sz="800" b="1" i="0" u="none" strike="noStrike" cap="none" dirty="0">
              <a:solidFill>
                <a:schemeClr val="lt1"/>
              </a:solidFill>
              <a:latin typeface="Arial"/>
              <a:ea typeface="Arial"/>
              <a:cs typeface="Arial"/>
              <a:sym typeface="Arial"/>
            </a:endParaRPr>
          </a:p>
        </p:txBody>
      </p:sp>
      <p:sp>
        <p:nvSpPr>
          <p:cNvPr id="370" name="Google Shape;370;p22"/>
          <p:cNvSpPr/>
          <p:nvPr/>
        </p:nvSpPr>
        <p:spPr>
          <a:xfrm>
            <a:off x="2466002" y="3242736"/>
            <a:ext cx="1332689" cy="32853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 b="0" i="0" u="none" strike="noStrike" cap="none">
                <a:solidFill>
                  <a:schemeClr val="dk1"/>
                </a:solidFill>
                <a:latin typeface="Arial"/>
                <a:ea typeface="Arial"/>
                <a:cs typeface="Arial"/>
                <a:sym typeface="Arial"/>
              </a:rPr>
              <a:t>Đầu tiên,tháo đai an toàn ở bình chữa cháy</a:t>
            </a:r>
            <a:endParaRPr sz="800" b="0" i="0" u="none" strike="noStrike" cap="none">
              <a:solidFill>
                <a:schemeClr val="dk1"/>
              </a:solidFill>
              <a:latin typeface="Arial"/>
              <a:ea typeface="Arial"/>
              <a:cs typeface="Arial"/>
              <a:sym typeface="Arial"/>
            </a:endParaRPr>
          </a:p>
        </p:txBody>
      </p:sp>
      <p:sp>
        <p:nvSpPr>
          <p:cNvPr id="371" name="Google Shape;371;p22"/>
          <p:cNvSpPr/>
          <p:nvPr/>
        </p:nvSpPr>
        <p:spPr>
          <a:xfrm>
            <a:off x="3798691" y="3303620"/>
            <a:ext cx="1332689" cy="165921"/>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1" i="0" u="none" strike="noStrike" cap="none">
              <a:solidFill>
                <a:schemeClr val="dk1"/>
              </a:solidFill>
              <a:latin typeface="Arial"/>
              <a:ea typeface="Arial"/>
              <a:cs typeface="Arial"/>
              <a:sym typeface="Arial"/>
            </a:endParaRPr>
          </a:p>
        </p:txBody>
      </p:sp>
      <p:sp>
        <p:nvSpPr>
          <p:cNvPr id="372" name="Google Shape;372;p22"/>
          <p:cNvSpPr txBox="1"/>
          <p:nvPr/>
        </p:nvSpPr>
        <p:spPr>
          <a:xfrm>
            <a:off x="3600742" y="3278859"/>
            <a:ext cx="179408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Lấy vòi phun và hướng về phía lửa</a:t>
            </a:r>
            <a:endParaRPr sz="800" b="0" i="0" u="none" strike="noStrike" cap="none">
              <a:solidFill>
                <a:srgbClr val="000000"/>
              </a:solidFill>
              <a:latin typeface="Arial"/>
              <a:ea typeface="Arial"/>
              <a:cs typeface="Arial"/>
              <a:sym typeface="Arial"/>
            </a:endParaRPr>
          </a:p>
        </p:txBody>
      </p:sp>
      <p:sp>
        <p:nvSpPr>
          <p:cNvPr id="373" name="Google Shape;373;p22"/>
          <p:cNvSpPr/>
          <p:nvPr/>
        </p:nvSpPr>
        <p:spPr>
          <a:xfrm>
            <a:off x="2466001" y="4707929"/>
            <a:ext cx="1450801" cy="457649"/>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1" i="0" u="none" strike="noStrike" cap="none">
              <a:solidFill>
                <a:schemeClr val="dk1"/>
              </a:solidFill>
              <a:latin typeface="Arial"/>
              <a:ea typeface="Arial"/>
              <a:cs typeface="Arial"/>
              <a:sym typeface="Arial"/>
            </a:endParaRPr>
          </a:p>
        </p:txBody>
      </p:sp>
      <p:sp>
        <p:nvSpPr>
          <p:cNvPr id="374" name="Google Shape;374;p22"/>
          <p:cNvSpPr txBox="1"/>
          <p:nvPr/>
        </p:nvSpPr>
        <p:spPr>
          <a:xfrm>
            <a:off x="2374548" y="4670502"/>
            <a:ext cx="154225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dirty="0" err="1">
                <a:solidFill>
                  <a:srgbClr val="000000"/>
                </a:solidFill>
                <a:latin typeface="Arial"/>
                <a:ea typeface="Arial"/>
                <a:cs typeface="Arial"/>
                <a:sym typeface="Arial"/>
              </a:rPr>
              <a:t>Hướng</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vòi</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phun</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về</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phía</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lửa</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và</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ấn</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mạnh</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vào</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tay</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cầm</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trên</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và</a:t>
            </a:r>
            <a:r>
              <a:rPr lang="en-US" sz="800" b="0" i="0" u="none" strike="noStrike" cap="none" dirty="0">
                <a:solidFill>
                  <a:srgbClr val="000000"/>
                </a:solidFill>
                <a:latin typeface="Arial"/>
                <a:ea typeface="Arial"/>
                <a:cs typeface="Arial"/>
                <a:sym typeface="Arial"/>
              </a:rPr>
              <a:t> </a:t>
            </a:r>
            <a:r>
              <a:rPr lang="en-US" sz="800" b="0" i="0" u="none" strike="noStrike" cap="none" dirty="0" err="1">
                <a:solidFill>
                  <a:srgbClr val="000000"/>
                </a:solidFill>
                <a:latin typeface="Arial"/>
                <a:ea typeface="Arial"/>
                <a:cs typeface="Arial"/>
                <a:sym typeface="Arial"/>
              </a:rPr>
              <a:t>dưới</a:t>
            </a:r>
            <a:endParaRPr sz="800" b="0" i="0" u="none" strike="noStrike" cap="none" dirty="0">
              <a:solidFill>
                <a:srgbClr val="000000"/>
              </a:solidFill>
              <a:latin typeface="Arial"/>
              <a:ea typeface="Arial"/>
              <a:cs typeface="Arial"/>
              <a:sym typeface="Arial"/>
            </a:endParaRPr>
          </a:p>
        </p:txBody>
      </p:sp>
      <p:sp>
        <p:nvSpPr>
          <p:cNvPr id="375" name="Google Shape;375;p22"/>
          <p:cNvSpPr/>
          <p:nvPr/>
        </p:nvSpPr>
        <p:spPr>
          <a:xfrm>
            <a:off x="3984768" y="4796778"/>
            <a:ext cx="1216086" cy="3688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1" i="0" u="none" strike="noStrike" cap="none">
              <a:solidFill>
                <a:schemeClr val="dk1"/>
              </a:solidFill>
              <a:latin typeface="Arial"/>
              <a:ea typeface="Arial"/>
              <a:cs typeface="Arial"/>
              <a:sym typeface="Arial"/>
            </a:endParaRPr>
          </a:p>
        </p:txBody>
      </p:sp>
      <p:sp>
        <p:nvSpPr>
          <p:cNvPr id="376" name="Google Shape;376;p22"/>
          <p:cNvSpPr txBox="1"/>
          <p:nvPr/>
        </p:nvSpPr>
        <p:spPr>
          <a:xfrm>
            <a:off x="3958604" y="4772016"/>
            <a:ext cx="1542254"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Chắn gió và xịt đều dập lửa</a:t>
            </a:r>
            <a:endParaRPr sz="800" b="0" i="0" u="none" strike="noStrike" cap="none">
              <a:solidFill>
                <a:srgbClr val="000000"/>
              </a:solidFill>
              <a:latin typeface="Arial"/>
              <a:ea typeface="Arial"/>
              <a:cs typeface="Arial"/>
              <a:sym typeface="Arial"/>
            </a:endParaRPr>
          </a:p>
        </p:txBody>
      </p:sp>
      <p:sp>
        <p:nvSpPr>
          <p:cNvPr id="34" name="Rectangle 70">
            <a:extLst>
              <a:ext uri="{FF2B5EF4-FFF2-40B4-BE49-F238E27FC236}">
                <a16:creationId xmlns:a16="http://schemas.microsoft.com/office/drawing/2014/main" id="{B3083BDB-D3CE-4C8F-B679-6E122BB5F760}"/>
              </a:ext>
            </a:extLst>
          </p:cNvPr>
          <p:cNvSpPr/>
          <p:nvPr/>
        </p:nvSpPr>
        <p:spPr>
          <a:xfrm>
            <a:off x="89647" y="1379865"/>
            <a:ext cx="9755380" cy="4392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직사각형 1">
            <a:extLst>
              <a:ext uri="{FF2B5EF4-FFF2-40B4-BE49-F238E27FC236}">
                <a16:creationId xmlns:a16="http://schemas.microsoft.com/office/drawing/2014/main" id="{FFE44374-59FB-4816-BF25-FF02C7F3E159}"/>
              </a:ext>
            </a:extLst>
          </p:cNvPr>
          <p:cNvSpPr/>
          <p:nvPr/>
        </p:nvSpPr>
        <p:spPr>
          <a:xfrm>
            <a:off x="5814385" y="2432065"/>
            <a:ext cx="3995618" cy="201377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0" name="Google Shape;350;p22"/>
          <p:cNvSpPr/>
          <p:nvPr/>
        </p:nvSpPr>
        <p:spPr>
          <a:xfrm>
            <a:off x="6050044" y="2396626"/>
            <a:ext cx="4949825" cy="2308324"/>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Clr>
                <a:srgbClr val="000000"/>
              </a:buClr>
              <a:buSzPts val="1800"/>
              <a:buFont typeface="Arial"/>
              <a:buNone/>
            </a:pPr>
            <a:r>
              <a:rPr lang="en-US" sz="1600" b="1" i="0" u="none" strike="noStrike" cap="none" dirty="0">
                <a:solidFill>
                  <a:schemeClr val="bg1"/>
                </a:solidFill>
                <a:latin typeface="Calibri"/>
                <a:ea typeface="Calibri"/>
                <a:cs typeface="Calibri"/>
                <a:sym typeface="Calibri"/>
              </a:rPr>
              <a:t>1. </a:t>
            </a:r>
            <a:r>
              <a:rPr lang="en-US" sz="1600" b="1" i="0" u="none" strike="noStrike" cap="none" dirty="0" err="1">
                <a:solidFill>
                  <a:schemeClr val="bg1"/>
                </a:solidFill>
                <a:latin typeface="Calibri"/>
                <a:ea typeface="Calibri"/>
                <a:cs typeface="Calibri"/>
                <a:sym typeface="Calibri"/>
              </a:rPr>
              <a:t>Mang</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bình</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chữa</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cháy</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đến</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khu</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vực</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cháy</a:t>
            </a:r>
            <a:endParaRPr sz="1600" b="1" i="0" u="none" strike="noStrike" cap="none" dirty="0">
              <a:solidFill>
                <a:schemeClr val="bg1"/>
              </a:solidFill>
              <a:latin typeface="Calibri"/>
              <a:ea typeface="Calibri"/>
              <a:cs typeface="Calibri"/>
              <a:sym typeface="Calibri"/>
            </a:endParaRPr>
          </a:p>
          <a:p>
            <a:pPr marL="0" marR="0" lvl="0" indent="0" algn="just" rtl="0">
              <a:lnSpc>
                <a:spcPct val="160000"/>
              </a:lnSpc>
              <a:spcBef>
                <a:spcPts val="0"/>
              </a:spcBef>
              <a:spcAft>
                <a:spcPts val="0"/>
              </a:spcAft>
              <a:buClr>
                <a:srgbClr val="000000"/>
              </a:buClr>
              <a:buSzPts val="1800"/>
              <a:buFont typeface="Arial"/>
              <a:buNone/>
            </a:pPr>
            <a:r>
              <a:rPr lang="en-US" sz="1600" b="1" i="0" u="none" strike="noStrike" cap="none" dirty="0">
                <a:solidFill>
                  <a:schemeClr val="bg1"/>
                </a:solidFill>
                <a:latin typeface="Calibri"/>
                <a:ea typeface="Calibri"/>
                <a:cs typeface="Calibri"/>
                <a:sym typeface="Calibri"/>
              </a:rPr>
              <a:t>2. </a:t>
            </a:r>
            <a:r>
              <a:rPr lang="en-US" sz="1600" b="1" i="0" u="none" strike="noStrike" cap="none" dirty="0" err="1">
                <a:solidFill>
                  <a:schemeClr val="bg1"/>
                </a:solidFill>
                <a:latin typeface="Calibri"/>
                <a:ea typeface="Calibri"/>
                <a:cs typeface="Calibri"/>
                <a:sym typeface="Calibri"/>
              </a:rPr>
              <a:t>Tháo</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chốt</a:t>
            </a:r>
            <a:r>
              <a:rPr lang="en-US" sz="1600" b="1" i="0" u="none" strike="noStrike" cap="none" dirty="0">
                <a:solidFill>
                  <a:schemeClr val="bg1"/>
                </a:solidFill>
                <a:latin typeface="Calibri"/>
                <a:ea typeface="Calibri"/>
                <a:cs typeface="Calibri"/>
                <a:sym typeface="Calibri"/>
              </a:rPr>
              <a:t> an </a:t>
            </a:r>
            <a:r>
              <a:rPr lang="en-US" sz="1600" b="1" i="0" u="none" strike="noStrike" cap="none" dirty="0" err="1">
                <a:solidFill>
                  <a:schemeClr val="bg1"/>
                </a:solidFill>
                <a:latin typeface="Calibri"/>
                <a:ea typeface="Calibri"/>
                <a:cs typeface="Calibri"/>
                <a:sym typeface="Calibri"/>
              </a:rPr>
              <a:t>toàn</a:t>
            </a:r>
            <a:endParaRPr sz="1200" b="0" i="0" u="none" strike="noStrike" cap="none" dirty="0">
              <a:solidFill>
                <a:schemeClr val="bg1"/>
              </a:solidFill>
              <a:sym typeface="Arial"/>
            </a:endParaRPr>
          </a:p>
          <a:p>
            <a:pPr marL="0" marR="0" lvl="0" indent="0" algn="just" rtl="0">
              <a:lnSpc>
                <a:spcPct val="160000"/>
              </a:lnSpc>
              <a:spcBef>
                <a:spcPts val="0"/>
              </a:spcBef>
              <a:spcAft>
                <a:spcPts val="0"/>
              </a:spcAft>
              <a:buClr>
                <a:srgbClr val="000000"/>
              </a:buClr>
              <a:buSzPts val="1800"/>
              <a:buFont typeface="Arial"/>
              <a:buNone/>
            </a:pPr>
            <a:r>
              <a:rPr lang="en-US" sz="1600" b="1" i="0" u="none" strike="noStrike" cap="none" dirty="0">
                <a:solidFill>
                  <a:schemeClr val="bg1"/>
                </a:solidFill>
                <a:latin typeface="Calibri"/>
                <a:ea typeface="Calibri"/>
                <a:cs typeface="Calibri"/>
                <a:sym typeface="Calibri"/>
              </a:rPr>
              <a:t>3. </a:t>
            </a:r>
            <a:r>
              <a:rPr lang="en-US" sz="1600" b="1" i="0" u="none" strike="noStrike" cap="none" dirty="0" err="1">
                <a:solidFill>
                  <a:schemeClr val="bg1"/>
                </a:solidFill>
                <a:latin typeface="Calibri"/>
                <a:ea typeface="Calibri"/>
                <a:cs typeface="Calibri"/>
                <a:sym typeface="Calibri"/>
              </a:rPr>
              <a:t>Kéo</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dây</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và</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hướng</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về</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phía</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lửa</a:t>
            </a:r>
            <a:endParaRPr sz="1200" b="0" i="0" u="none" strike="noStrike" cap="none" dirty="0">
              <a:solidFill>
                <a:schemeClr val="bg1"/>
              </a:solidFill>
              <a:sym typeface="Arial"/>
            </a:endParaRPr>
          </a:p>
          <a:p>
            <a:pPr marL="0" marR="0" lvl="0" indent="0" algn="just" rtl="0">
              <a:lnSpc>
                <a:spcPct val="160000"/>
              </a:lnSpc>
              <a:spcBef>
                <a:spcPts val="0"/>
              </a:spcBef>
              <a:spcAft>
                <a:spcPts val="0"/>
              </a:spcAft>
              <a:buClr>
                <a:srgbClr val="000000"/>
              </a:buClr>
              <a:buSzPts val="1800"/>
              <a:buFont typeface="Arial"/>
              <a:buNone/>
            </a:pPr>
            <a:r>
              <a:rPr lang="en-US" sz="1600" b="1" i="0" u="none" strike="noStrike" cap="none" dirty="0">
                <a:solidFill>
                  <a:schemeClr val="bg1"/>
                </a:solidFill>
                <a:latin typeface="Calibri"/>
                <a:ea typeface="Calibri"/>
                <a:cs typeface="Calibri"/>
                <a:sym typeface="Calibri"/>
              </a:rPr>
              <a:t>4.Nắm </a:t>
            </a:r>
            <a:r>
              <a:rPr lang="en-US" sz="1600" b="1" i="0" u="none" strike="noStrike" cap="none" dirty="0" err="1">
                <a:solidFill>
                  <a:schemeClr val="bg1"/>
                </a:solidFill>
                <a:latin typeface="Calibri"/>
                <a:ea typeface="Calibri"/>
                <a:cs typeface="Calibri"/>
                <a:sym typeface="Calibri"/>
              </a:rPr>
              <a:t>chặt</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lấy</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tay</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cầm</a:t>
            </a:r>
            <a:endParaRPr sz="1200" b="0" i="0" u="none" strike="noStrike" cap="none" dirty="0">
              <a:solidFill>
                <a:schemeClr val="bg1"/>
              </a:solidFill>
              <a:sym typeface="Arial"/>
            </a:endParaRPr>
          </a:p>
          <a:p>
            <a:pPr marL="0" marR="0" lvl="0" indent="0" algn="just" rtl="0">
              <a:lnSpc>
                <a:spcPct val="160000"/>
              </a:lnSpc>
              <a:spcBef>
                <a:spcPts val="0"/>
              </a:spcBef>
              <a:spcAft>
                <a:spcPts val="0"/>
              </a:spcAft>
              <a:buClr>
                <a:srgbClr val="000000"/>
              </a:buClr>
              <a:buSzPts val="1800"/>
              <a:buFont typeface="Arial"/>
              <a:buNone/>
            </a:pPr>
            <a:r>
              <a:rPr lang="en-US" sz="1600" b="1" i="0" u="none" strike="noStrike" cap="none" dirty="0">
                <a:solidFill>
                  <a:schemeClr val="bg1"/>
                </a:solidFill>
                <a:latin typeface="Calibri"/>
                <a:ea typeface="Calibri"/>
                <a:cs typeface="Calibri"/>
                <a:sym typeface="Calibri"/>
              </a:rPr>
              <a:t>5. </a:t>
            </a:r>
            <a:r>
              <a:rPr lang="en-US" sz="1600" b="1" i="0" u="none" strike="noStrike" cap="none" dirty="0" err="1">
                <a:solidFill>
                  <a:schemeClr val="bg1"/>
                </a:solidFill>
                <a:latin typeface="Calibri"/>
                <a:ea typeface="Calibri"/>
                <a:cs typeface="Calibri"/>
                <a:sym typeface="Calibri"/>
              </a:rPr>
              <a:t>Phun</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đều</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vào</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đám</a:t>
            </a:r>
            <a:r>
              <a:rPr lang="en-US" sz="1600" b="1" i="0" u="none" strike="noStrike" cap="none" dirty="0">
                <a:solidFill>
                  <a:schemeClr val="bg1"/>
                </a:solidFill>
                <a:latin typeface="Calibri"/>
                <a:ea typeface="Calibri"/>
                <a:cs typeface="Calibri"/>
                <a:sym typeface="Calibri"/>
              </a:rPr>
              <a:t> </a:t>
            </a:r>
            <a:r>
              <a:rPr lang="en-US" sz="1600" b="1" i="0" u="none" strike="noStrike" cap="none" dirty="0" err="1">
                <a:solidFill>
                  <a:schemeClr val="bg1"/>
                </a:solidFill>
                <a:latin typeface="Calibri"/>
                <a:ea typeface="Calibri"/>
                <a:cs typeface="Calibri"/>
                <a:sym typeface="Calibri"/>
              </a:rPr>
              <a:t>lửa</a:t>
            </a:r>
            <a:endParaRPr sz="1200" b="0" i="0" u="none" strike="noStrike" cap="none" dirty="0">
              <a:solidFill>
                <a:schemeClr val="bg1"/>
              </a:solidFill>
              <a:sym typeface="Arial"/>
            </a:endParaRPr>
          </a:p>
        </p:txBody>
      </p:sp>
      <p:sp>
        <p:nvSpPr>
          <p:cNvPr id="36" name="다이아몬드 27">
            <a:extLst>
              <a:ext uri="{FF2B5EF4-FFF2-40B4-BE49-F238E27FC236}">
                <a16:creationId xmlns:a16="http://schemas.microsoft.com/office/drawing/2014/main" id="{A98B4C04-E4C5-42FE-93DB-704518FBA83D}"/>
              </a:ext>
            </a:extLst>
          </p:cNvPr>
          <p:cNvSpPr/>
          <p:nvPr/>
        </p:nvSpPr>
        <p:spPr>
          <a:xfrm>
            <a:off x="5881396" y="4151044"/>
            <a:ext cx="158268" cy="15826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7" name="다이아몬드 27">
            <a:extLst>
              <a:ext uri="{FF2B5EF4-FFF2-40B4-BE49-F238E27FC236}">
                <a16:creationId xmlns:a16="http://schemas.microsoft.com/office/drawing/2014/main" id="{0D6ABA9D-8034-429B-9AF8-59C14DB29C4A}"/>
              </a:ext>
            </a:extLst>
          </p:cNvPr>
          <p:cNvSpPr/>
          <p:nvPr/>
        </p:nvSpPr>
        <p:spPr>
          <a:xfrm>
            <a:off x="5881396" y="3759898"/>
            <a:ext cx="158268" cy="15826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8" name="다이아몬드 27">
            <a:extLst>
              <a:ext uri="{FF2B5EF4-FFF2-40B4-BE49-F238E27FC236}">
                <a16:creationId xmlns:a16="http://schemas.microsoft.com/office/drawing/2014/main" id="{85B55F49-D7A0-4B24-9E65-793C63B9AF07}"/>
              </a:ext>
            </a:extLst>
          </p:cNvPr>
          <p:cNvSpPr/>
          <p:nvPr/>
        </p:nvSpPr>
        <p:spPr>
          <a:xfrm>
            <a:off x="5891776" y="3381978"/>
            <a:ext cx="158268" cy="15826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9" name="다이아몬드 27">
            <a:extLst>
              <a:ext uri="{FF2B5EF4-FFF2-40B4-BE49-F238E27FC236}">
                <a16:creationId xmlns:a16="http://schemas.microsoft.com/office/drawing/2014/main" id="{A8CB90A4-3128-4277-A80E-DC2E5DE9DB57}"/>
              </a:ext>
            </a:extLst>
          </p:cNvPr>
          <p:cNvSpPr/>
          <p:nvPr/>
        </p:nvSpPr>
        <p:spPr>
          <a:xfrm>
            <a:off x="5891776" y="2985967"/>
            <a:ext cx="158268" cy="15826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40" name="다이아몬드 27">
            <a:extLst>
              <a:ext uri="{FF2B5EF4-FFF2-40B4-BE49-F238E27FC236}">
                <a16:creationId xmlns:a16="http://schemas.microsoft.com/office/drawing/2014/main" id="{B265AFD3-9AD0-4FEF-A92D-9285BD359244}"/>
              </a:ext>
            </a:extLst>
          </p:cNvPr>
          <p:cNvSpPr/>
          <p:nvPr/>
        </p:nvSpPr>
        <p:spPr>
          <a:xfrm>
            <a:off x="5899326" y="2599002"/>
            <a:ext cx="158268" cy="15826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48" name="Google Shape;348;p22"/>
          <p:cNvSpPr/>
          <p:nvPr/>
        </p:nvSpPr>
        <p:spPr>
          <a:xfrm>
            <a:off x="941917" y="223566"/>
            <a:ext cx="832908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dirty="0" err="1">
                <a:solidFill>
                  <a:srgbClr val="002060"/>
                </a:solidFill>
                <a:latin typeface="Malgun Gothic"/>
                <a:ea typeface="Malgun Gothic"/>
                <a:cs typeface="Malgun Gothic"/>
                <a:sym typeface="Malgun Gothic"/>
              </a:rPr>
              <a:t>Cách</a:t>
            </a:r>
            <a:r>
              <a:rPr lang="en-US" sz="2800" b="1" i="0" u="none" strike="noStrike" cap="none" dirty="0">
                <a:solidFill>
                  <a:srgbClr val="002060"/>
                </a:solidFill>
                <a:latin typeface="Malgun Gothic"/>
                <a:ea typeface="Malgun Gothic"/>
                <a:cs typeface="Malgun Gothic"/>
                <a:sym typeface="Malgun Gothic"/>
              </a:rPr>
              <a:t> </a:t>
            </a:r>
            <a:r>
              <a:rPr lang="en-US" sz="2800" b="1" i="0" u="none" strike="noStrike" cap="none" dirty="0" err="1">
                <a:solidFill>
                  <a:srgbClr val="002060"/>
                </a:solidFill>
                <a:latin typeface="Malgun Gothic"/>
                <a:ea typeface="Malgun Gothic"/>
                <a:cs typeface="Malgun Gothic"/>
                <a:sym typeface="Malgun Gothic"/>
              </a:rPr>
              <a:t>sử</a:t>
            </a:r>
            <a:r>
              <a:rPr lang="en-US" sz="2800" b="1" i="0" u="none" strike="noStrike" cap="none" dirty="0">
                <a:solidFill>
                  <a:srgbClr val="002060"/>
                </a:solidFill>
                <a:latin typeface="Malgun Gothic"/>
                <a:ea typeface="Malgun Gothic"/>
                <a:cs typeface="Malgun Gothic"/>
                <a:sym typeface="Malgun Gothic"/>
              </a:rPr>
              <a:t> </a:t>
            </a:r>
            <a:r>
              <a:rPr lang="en-US" sz="2800" b="1" i="0" u="none" strike="noStrike" cap="none" dirty="0" err="1">
                <a:solidFill>
                  <a:srgbClr val="002060"/>
                </a:solidFill>
                <a:latin typeface="Malgun Gothic"/>
                <a:ea typeface="Malgun Gothic"/>
                <a:cs typeface="Malgun Gothic"/>
                <a:sym typeface="Malgun Gothic"/>
              </a:rPr>
              <a:t>dụng</a:t>
            </a:r>
            <a:r>
              <a:rPr lang="en-US" sz="2800" b="1" i="0" u="none" strike="noStrike" cap="none" dirty="0">
                <a:solidFill>
                  <a:srgbClr val="002060"/>
                </a:solidFill>
                <a:latin typeface="Malgun Gothic"/>
                <a:ea typeface="Malgun Gothic"/>
                <a:cs typeface="Malgun Gothic"/>
                <a:sym typeface="Malgun Gothic"/>
              </a:rPr>
              <a:t> </a:t>
            </a:r>
            <a:r>
              <a:rPr lang="en-US" sz="2800" b="1" i="0" u="none" strike="noStrike" cap="none" dirty="0" err="1">
                <a:solidFill>
                  <a:srgbClr val="002060"/>
                </a:solidFill>
                <a:latin typeface="Malgun Gothic"/>
                <a:ea typeface="Malgun Gothic"/>
                <a:cs typeface="Malgun Gothic"/>
                <a:sym typeface="Malgun Gothic"/>
              </a:rPr>
              <a:t>bình</a:t>
            </a:r>
            <a:r>
              <a:rPr lang="en-US" sz="2800" b="1" i="0" u="none" strike="noStrike" cap="none" dirty="0">
                <a:solidFill>
                  <a:srgbClr val="002060"/>
                </a:solidFill>
                <a:latin typeface="Malgun Gothic"/>
                <a:ea typeface="Malgun Gothic"/>
                <a:cs typeface="Malgun Gothic"/>
                <a:sym typeface="Malgun Gothic"/>
              </a:rPr>
              <a:t> </a:t>
            </a:r>
            <a:r>
              <a:rPr lang="en-US" sz="2800" b="1" i="0" u="none" strike="noStrike" cap="none" dirty="0" err="1">
                <a:solidFill>
                  <a:srgbClr val="002060"/>
                </a:solidFill>
                <a:latin typeface="Malgun Gothic"/>
                <a:ea typeface="Malgun Gothic"/>
                <a:cs typeface="Malgun Gothic"/>
                <a:sym typeface="Malgun Gothic"/>
              </a:rPr>
              <a:t>cứu</a:t>
            </a:r>
            <a:r>
              <a:rPr lang="en-US" sz="2800" b="1" i="0" u="none" strike="noStrike" cap="none" dirty="0">
                <a:solidFill>
                  <a:srgbClr val="002060"/>
                </a:solidFill>
                <a:latin typeface="Malgun Gothic"/>
                <a:ea typeface="Malgun Gothic"/>
                <a:cs typeface="Malgun Gothic"/>
                <a:sym typeface="Malgun Gothic"/>
              </a:rPr>
              <a:t> </a:t>
            </a:r>
            <a:r>
              <a:rPr lang="en-US" sz="2800" b="1" i="0" u="none" strike="noStrike" cap="none" dirty="0" err="1">
                <a:solidFill>
                  <a:srgbClr val="002060"/>
                </a:solidFill>
                <a:latin typeface="Malgun Gothic"/>
                <a:ea typeface="Malgun Gothic"/>
                <a:cs typeface="Malgun Gothic"/>
                <a:sym typeface="Malgun Gothic"/>
              </a:rPr>
              <a:t>hoả</a:t>
            </a:r>
            <a:endParaRPr lang="en-US" sz="2800" b="0" i="0" u="none" strike="noStrike" cap="none" dirty="0">
              <a:solidFill>
                <a:srgbClr val="000000"/>
              </a:solidFill>
              <a:latin typeface="Arial"/>
              <a:ea typeface="Arial"/>
              <a:cs typeface="Arial"/>
              <a:sym typeface="Arial"/>
            </a:endParaRPr>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653</Words>
  <Application>Microsoft Office PowerPoint</Application>
  <PresentationFormat>사용자 지정</PresentationFormat>
  <Paragraphs>138</Paragraphs>
  <Slides>11</Slides>
  <Notes>11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11</vt:i4>
      </vt:variant>
    </vt:vector>
  </HeadingPairs>
  <TitlesOfParts>
    <vt:vector size="18" baseType="lpstr">
      <vt:lpstr>Stardos Stencil</vt:lpstr>
      <vt:lpstr>Calibri</vt:lpstr>
      <vt:lpstr>맑은 고딕</vt:lpstr>
      <vt:lpstr>맑은 고딕</vt:lpstr>
      <vt:lpstr>Arial</vt:lpstr>
      <vt:lpstr>Arial Black</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park</cp:lastModifiedBy>
  <cp:revision>13</cp:revision>
  <dcterms:modified xsi:type="dcterms:W3CDTF">2020-10-20T13:39:00Z</dcterms:modified>
</cp:coreProperties>
</file>