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7" r:id="rId3"/>
    <p:sldId id="257" r:id="rId4"/>
    <p:sldId id="269" r:id="rId5"/>
    <p:sldId id="270" r:id="rId6"/>
    <p:sldId id="271" r:id="rId7"/>
    <p:sldId id="273" r:id="rId8"/>
    <p:sldId id="274" r:id="rId9"/>
    <p:sldId id="275" r:id="rId10"/>
    <p:sldId id="258" r:id="rId11"/>
  </p:sld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58FD"/>
    <a:srgbClr val="F37573"/>
    <a:srgbClr val="EF433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4" autoAdjust="0"/>
    <p:restoredTop sz="94610"/>
  </p:normalViewPr>
  <p:slideViewPr>
    <p:cSldViewPr snapToGrid="0" snapToObjects="1">
      <p:cViewPr varScale="1">
        <p:scale>
          <a:sx n="77" d="100"/>
          <a:sy n="77" d="100"/>
        </p:scale>
        <p:origin x="4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684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50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80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54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05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64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15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kihf.or.kr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759" y="5830653"/>
            <a:ext cx="1136975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lnSpc>
                <a:spcPct val="150000"/>
              </a:lnSpc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2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※ </a:t>
            </a:r>
            <a:r>
              <a:rPr lang="ko-KR" altLang="en-US" sz="2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회원가입 및 프로그램 신청 관련 문의사항은 시흥시가족센터로 연락 부탁드리며</a:t>
            </a:r>
            <a:r>
              <a:rPr lang="en-US" altLang="ko-KR" sz="2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,</a:t>
            </a:r>
          </a:p>
          <a:p>
            <a:pPr defTabSz="1198186">
              <a:lnSpc>
                <a:spcPct val="150000"/>
              </a:lnSpc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20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 </a:t>
            </a:r>
            <a:r>
              <a:rPr lang="en-US" altLang="ko-KR" sz="2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   </a:t>
            </a:r>
            <a:r>
              <a:rPr lang="ko-KR" altLang="en-US" sz="2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홈페이지 시스템 관련 불편사항 및 건의사항은 </a:t>
            </a:r>
            <a:r>
              <a:rPr lang="ko-KR" altLang="en-US" sz="2000" b="1" dirty="0" smtClean="0">
                <a:solidFill>
                  <a:srgbClr val="3333F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한국건강가정진흥원</a:t>
            </a:r>
            <a:r>
              <a:rPr lang="en-US" altLang="ko-KR" sz="2000" b="1" dirty="0" smtClean="0">
                <a:solidFill>
                  <a:srgbClr val="3333F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(</a:t>
            </a:r>
            <a:r>
              <a:rPr lang="en-US" altLang="ko-KR" sz="2000" b="1" dirty="0" smtClean="0">
                <a:solidFill>
                  <a:srgbClr val="3333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02-3479-7600)</a:t>
            </a:r>
            <a:r>
              <a:rPr lang="ko-KR" altLang="en-US" sz="2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으로 유선 연락      </a:t>
            </a:r>
            <a:endParaRPr lang="en-US" altLang="ko-KR" sz="2000" b="1" dirty="0" smtClean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굴림" pitchFamily="50" charset="-127"/>
            </a:endParaRPr>
          </a:p>
          <a:p>
            <a:pPr defTabSz="1198186">
              <a:lnSpc>
                <a:spcPct val="150000"/>
              </a:lnSpc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20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 </a:t>
            </a:r>
            <a:r>
              <a:rPr lang="en-US" altLang="ko-KR" sz="2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   </a:t>
            </a:r>
            <a:r>
              <a:rPr lang="ko-KR" altLang="en-US" sz="2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또는 한국건강가정진흥원</a:t>
            </a:r>
            <a:r>
              <a:rPr lang="en-US" altLang="ko-KR" sz="20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 </a:t>
            </a:r>
            <a:r>
              <a:rPr lang="ko-KR" altLang="en-US" sz="2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홈페이지</a:t>
            </a:r>
            <a:r>
              <a:rPr lang="en-US" altLang="ko-KR" sz="2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(</a:t>
            </a:r>
            <a:r>
              <a:rPr lang="en-US" altLang="ko-KR" sz="2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  <a:hlinkClick r:id="rId4"/>
              </a:rPr>
              <a:t>https</a:t>
            </a:r>
            <a:r>
              <a:rPr lang="en-US" altLang="ko-KR" sz="20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  <a:hlinkClick r:id="rId4"/>
              </a:rPr>
              <a:t>://www.kihf.or.kr</a:t>
            </a:r>
            <a:r>
              <a:rPr lang="en-US" altLang="ko-KR" sz="2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  <a:hlinkClick r:id="rId4"/>
              </a:rPr>
              <a:t>/</a:t>
            </a:r>
            <a:r>
              <a:rPr lang="en-US" altLang="ko-KR" sz="2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)</a:t>
            </a:r>
            <a:r>
              <a:rPr lang="ko-KR" altLang="en-US" sz="2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내 </a:t>
            </a:r>
            <a:r>
              <a:rPr lang="ko-KR" altLang="en-US" sz="2000" b="1" dirty="0" err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국민제안을</a:t>
            </a:r>
            <a:r>
              <a:rPr lang="ko-KR" altLang="en-US" sz="2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 통해 남겨주시기 바랍니다</a:t>
            </a:r>
            <a:r>
              <a:rPr lang="en-US" altLang="ko-KR" sz="2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.</a:t>
            </a:r>
            <a:endParaRPr lang="ko-KR" altLang="en-US" sz="2000" b="1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굴림" pitchFamily="50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  <p:sp>
        <p:nvSpPr>
          <p:cNvPr id="3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8454" y="883272"/>
            <a:ext cx="7059625" cy="901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8800" b="1" dirty="0" smtClean="0">
                <a:solidFill>
                  <a:srgbClr val="F37573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잠깐</a:t>
            </a:r>
            <a:r>
              <a:rPr lang="en-US" altLang="ko-KR" sz="8800" b="1" dirty="0" smtClean="0">
                <a:solidFill>
                  <a:srgbClr val="F37573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!</a:t>
            </a:r>
          </a:p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66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혹시 가족 모두</a:t>
            </a:r>
            <a:r>
              <a:rPr lang="en-US" altLang="ko-KR" sz="66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,</a:t>
            </a:r>
          </a:p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6600" b="1" dirty="0" smtClean="0"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회원가입</a:t>
            </a:r>
            <a:r>
              <a:rPr lang="ko-KR" altLang="en-US" sz="66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 하셨나요</a:t>
            </a:r>
            <a:r>
              <a:rPr lang="en-US" altLang="ko-KR" sz="66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?</a:t>
            </a:r>
          </a:p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endParaRPr lang="en-US" altLang="ko-KR" sz="6600" b="1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굴림" pitchFamily="50" charset="-127"/>
            </a:endParaRPr>
          </a:p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66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아직 회원가입이</a:t>
            </a:r>
            <a:endParaRPr lang="en-US" altLang="ko-KR" sz="6600" b="1" dirty="0" smtClean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굴림" pitchFamily="50" charset="-127"/>
            </a:endParaRPr>
          </a:p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66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안되었다면</a:t>
            </a:r>
            <a:r>
              <a:rPr lang="en-US" altLang="ko-KR" sz="66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,</a:t>
            </a:r>
          </a:p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6600" b="1" u="sng" dirty="0" smtClean="0">
                <a:solidFill>
                  <a:srgbClr val="0D58FD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회원가입 먼저</a:t>
            </a:r>
            <a:endParaRPr lang="en-US" altLang="ko-KR" sz="6600" b="1" u="sng" dirty="0" smtClean="0">
              <a:solidFill>
                <a:srgbClr val="0D58FD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굴림" pitchFamily="50" charset="-127"/>
            </a:endParaRPr>
          </a:p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66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진행해 주세요</a:t>
            </a:r>
            <a:r>
              <a:rPr lang="en-US" altLang="ko-KR" sz="66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~</a:t>
            </a:r>
          </a:p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endParaRPr lang="en-US" altLang="ko-KR" sz="3600" b="1" dirty="0" smtClean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59215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082" y="656207"/>
            <a:ext cx="1737975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40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1. </a:t>
            </a:r>
            <a:r>
              <a:rPr lang="ko-KR" altLang="en-US" sz="4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가족 회원 찾기</a:t>
            </a:r>
            <a:r>
              <a:rPr lang="en-US" altLang="ko-KR" sz="4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(</a:t>
            </a:r>
            <a:r>
              <a:rPr lang="ko-KR" altLang="en-US" sz="4000" b="1" dirty="0" err="1" smtClean="0">
                <a:solidFill>
                  <a:srgbClr val="EF433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로그인</a:t>
            </a:r>
            <a:r>
              <a:rPr lang="ko-KR" altLang="en-US" sz="4000" b="1" dirty="0" err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→마이페이지→개인정보관리→가족추가</a:t>
            </a:r>
            <a:r>
              <a:rPr lang="en-US" altLang="ko-KR" sz="4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(</a:t>
            </a:r>
            <a:r>
              <a:rPr lang="ko-KR" altLang="en-US" sz="4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가족회원찾기</a:t>
            </a:r>
            <a:r>
              <a:rPr lang="en-US" altLang="ko-KR" sz="4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)</a:t>
            </a:r>
            <a:endParaRPr lang="ko-KR" altLang="en-US" sz="2800" b="1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굴림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784" y="1968540"/>
            <a:ext cx="16015188" cy="780411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14733218" y="2259570"/>
            <a:ext cx="1064712" cy="44181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082" y="656207"/>
            <a:ext cx="1737975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40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1. </a:t>
            </a:r>
            <a:r>
              <a:rPr lang="ko-KR" altLang="en-US" sz="4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가족 회원 찾기</a:t>
            </a:r>
            <a:r>
              <a:rPr lang="en-US" altLang="ko-KR" sz="4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(</a:t>
            </a:r>
            <a:r>
              <a:rPr lang="ko-KR" altLang="en-US" sz="4000" b="1" dirty="0" err="1" smtClean="0">
                <a:solidFill>
                  <a:srgbClr val="EF433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로그인</a:t>
            </a:r>
            <a:r>
              <a:rPr lang="ko-KR" altLang="en-US" sz="4000" b="1" dirty="0" err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→마이페이지→개인정보관리→가족추가</a:t>
            </a:r>
            <a:r>
              <a:rPr lang="en-US" altLang="ko-KR" sz="4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(</a:t>
            </a:r>
            <a:r>
              <a:rPr lang="ko-KR" altLang="en-US" sz="4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가족회원찾기</a:t>
            </a:r>
            <a:r>
              <a:rPr lang="en-US" altLang="ko-KR" sz="4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)</a:t>
            </a:r>
            <a:endParaRPr lang="ko-KR" altLang="en-US" sz="2800" b="1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굴림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474" y="1652587"/>
            <a:ext cx="6905625" cy="8104719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2293568" y="3871124"/>
            <a:ext cx="5345482" cy="20343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8250" y="4334655"/>
            <a:ext cx="862965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4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◀ </a:t>
            </a:r>
            <a:r>
              <a:rPr lang="ko-KR" altLang="en-US" sz="4000" b="1" u="sng" dirty="0" err="1" smtClean="0">
                <a:solidFill>
                  <a:srgbClr val="0D58FD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가족대표</a:t>
            </a:r>
            <a:r>
              <a:rPr lang="en-US" altLang="ko-KR" sz="4000" b="1" u="sng" dirty="0" smtClean="0">
                <a:solidFill>
                  <a:srgbClr val="0D58FD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(</a:t>
            </a:r>
            <a:r>
              <a:rPr lang="ko-KR" altLang="en-US" sz="4000" b="1" u="sng" dirty="0" smtClean="0">
                <a:solidFill>
                  <a:srgbClr val="0D58FD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부모님</a:t>
            </a:r>
            <a:r>
              <a:rPr lang="en-US" altLang="ko-KR" sz="4000" b="1" u="sng" dirty="0" smtClean="0">
                <a:solidFill>
                  <a:srgbClr val="0D58FD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)</a:t>
            </a:r>
            <a:r>
              <a:rPr lang="ko-KR" altLang="en-US" sz="4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의 계정으로 로그인</a:t>
            </a:r>
            <a:endParaRPr lang="en-US" altLang="ko-KR" sz="3200" b="1" dirty="0" smtClean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굴림" pitchFamily="50" charset="-127"/>
            </a:endParaRPr>
          </a:p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endParaRPr lang="en-US" altLang="ko-KR" sz="3200" b="1" dirty="0" smtClean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굴림" pitchFamily="50" charset="-127"/>
            </a:endParaRPr>
          </a:p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32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 - </a:t>
            </a:r>
            <a:r>
              <a:rPr lang="ko-KR" altLang="en-US" sz="32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자녀</a:t>
            </a:r>
            <a:r>
              <a:rPr lang="en-US" altLang="ko-KR" sz="32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, </a:t>
            </a:r>
            <a:r>
              <a:rPr lang="ko-KR" altLang="en-US" sz="32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부부 모두 회원가입이 되어 있는지</a:t>
            </a:r>
            <a:endParaRPr lang="en-US" altLang="ko-KR" sz="3200" b="1" dirty="0" smtClean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굴림" pitchFamily="50" charset="-127"/>
            </a:endParaRPr>
          </a:p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32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   </a:t>
            </a:r>
            <a:r>
              <a:rPr lang="ko-KR" altLang="en-US" sz="32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꼭 확인해주세요</a:t>
            </a:r>
            <a:r>
              <a:rPr lang="en-US" altLang="ko-KR" sz="32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12162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082" y="656207"/>
            <a:ext cx="1737975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40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1. </a:t>
            </a:r>
            <a:r>
              <a:rPr lang="ko-KR" altLang="en-US" sz="4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가족 회원 찾기</a:t>
            </a:r>
            <a:r>
              <a:rPr lang="en-US" altLang="ko-KR" sz="4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(</a:t>
            </a:r>
            <a:r>
              <a:rPr lang="ko-KR" altLang="en-US" sz="4000" b="1" dirty="0" err="1" smtClean="0"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로그인</a:t>
            </a:r>
            <a:r>
              <a:rPr lang="ko-KR" altLang="en-US" sz="4000" b="1" dirty="0" err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→</a:t>
            </a:r>
            <a:r>
              <a:rPr lang="ko-KR" altLang="en-US" sz="4000" b="1" dirty="0" err="1" smtClean="0">
                <a:solidFill>
                  <a:srgbClr val="EF433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마이페이지</a:t>
            </a:r>
            <a:r>
              <a:rPr lang="ko-KR" altLang="en-US" sz="4000" b="1" dirty="0" err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→개인정보관리→가족추가</a:t>
            </a:r>
            <a:r>
              <a:rPr lang="en-US" altLang="ko-KR" sz="4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(</a:t>
            </a:r>
            <a:r>
              <a:rPr lang="ko-KR" altLang="en-US" sz="4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가족회원찾기</a:t>
            </a:r>
            <a:r>
              <a:rPr lang="en-US" altLang="ko-KR" sz="4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)</a:t>
            </a:r>
            <a:endParaRPr lang="ko-KR" altLang="en-US" sz="2800" b="1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굴림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510" y="1885950"/>
            <a:ext cx="16428902" cy="78867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15425180" y="2206237"/>
            <a:ext cx="1624570" cy="43417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7131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082" y="656207"/>
            <a:ext cx="1737975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40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1. </a:t>
            </a:r>
            <a:r>
              <a:rPr lang="ko-KR" altLang="en-US" sz="4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가족 회원 찾기</a:t>
            </a:r>
            <a:r>
              <a:rPr lang="en-US" altLang="ko-KR" sz="4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(</a:t>
            </a:r>
            <a:r>
              <a:rPr lang="ko-KR" altLang="en-US" sz="4000" b="1" dirty="0" err="1" smtClean="0"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로그인</a:t>
            </a:r>
            <a:r>
              <a:rPr lang="ko-KR" altLang="en-US" sz="4000" b="1" dirty="0" err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→</a:t>
            </a:r>
            <a:r>
              <a:rPr lang="ko-KR" altLang="en-US" sz="4000" b="1" dirty="0" err="1" smtClean="0"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마이페이지</a:t>
            </a:r>
            <a:r>
              <a:rPr lang="ko-KR" altLang="en-US" sz="4000" b="1" dirty="0" err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→</a:t>
            </a:r>
            <a:r>
              <a:rPr lang="ko-KR" altLang="en-US" sz="4000" b="1" dirty="0" err="1" smtClean="0">
                <a:solidFill>
                  <a:srgbClr val="EF433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개인정보관리</a:t>
            </a:r>
            <a:r>
              <a:rPr lang="ko-KR" altLang="en-US" sz="4000" b="1" dirty="0" err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→가족추가</a:t>
            </a:r>
            <a:r>
              <a:rPr lang="en-US" altLang="ko-KR" sz="4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(</a:t>
            </a:r>
            <a:r>
              <a:rPr lang="ko-KR" altLang="en-US" sz="4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가족회원찾기</a:t>
            </a:r>
            <a:r>
              <a:rPr lang="en-US" altLang="ko-KR" sz="4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)</a:t>
            </a:r>
            <a:endParaRPr lang="ko-KR" altLang="en-US" sz="2800" b="1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굴림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262" y="1571624"/>
            <a:ext cx="14625638" cy="5850255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1566862" y="3865489"/>
            <a:ext cx="1957388" cy="5550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7505700" y="4720415"/>
            <a:ext cx="933450" cy="643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352550" y="5406110"/>
            <a:ext cx="3238500" cy="3219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/>
          <a:srcRect t="46581" b="-2"/>
          <a:stretch/>
        </p:blipFill>
        <p:spPr>
          <a:xfrm>
            <a:off x="4776788" y="6336621"/>
            <a:ext cx="11934824" cy="3832910"/>
          </a:xfrm>
          <a:prstGeom prst="rect">
            <a:avLst/>
          </a:prstGeom>
        </p:spPr>
      </p:pic>
      <p:sp>
        <p:nvSpPr>
          <p:cNvPr id="5" name="이중 물결 4"/>
          <p:cNvSpPr/>
          <p:nvPr/>
        </p:nvSpPr>
        <p:spPr>
          <a:xfrm rot="10800000">
            <a:off x="1143000" y="4730889"/>
            <a:ext cx="15830550" cy="1567631"/>
          </a:xfrm>
          <a:prstGeom prst="doubleWave">
            <a:avLst/>
          </a:prstGeom>
          <a:solidFill>
            <a:schemeClr val="bg1"/>
          </a:solidFill>
          <a:ln>
            <a:solidFill>
              <a:srgbClr val="F375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4957762" y="6355671"/>
            <a:ext cx="3481388" cy="71731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058" y="6520097"/>
            <a:ext cx="4440911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algn="r"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2800" b="1" dirty="0" smtClean="0"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▶</a:t>
            </a:r>
            <a:endParaRPr lang="en-US" altLang="ko-KR" sz="2800" b="1" dirty="0" smtClean="0">
              <a:latin typeface="나눔고딕" panose="020D0604000000000000" pitchFamily="50" charset="-127"/>
              <a:ea typeface="나눔고딕" panose="020D0604000000000000" pitchFamily="50" charset="-127"/>
              <a:cs typeface="굴림" pitchFamily="50" charset="-127"/>
            </a:endParaRPr>
          </a:p>
          <a:p>
            <a:pPr algn="r"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2800" b="1" dirty="0" err="1" smtClean="0">
                <a:solidFill>
                  <a:srgbClr val="0D58FD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가족대표</a:t>
            </a:r>
            <a:r>
              <a:rPr lang="ko-KR" altLang="en-US" sz="2800" b="1" dirty="0" err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가</a:t>
            </a:r>
            <a:r>
              <a:rPr lang="ko-KR" altLang="en-US" sz="28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 맞는지 확인</a:t>
            </a:r>
            <a:r>
              <a:rPr lang="en-US" altLang="ko-KR" sz="28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!</a:t>
            </a:r>
          </a:p>
          <a:p>
            <a:pPr algn="r"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28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아니라면 </a:t>
            </a:r>
            <a:r>
              <a:rPr lang="en-US" altLang="ko-KR" sz="28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‘ </a:t>
            </a:r>
            <a:r>
              <a:rPr lang="ko-KR" altLang="en-US" sz="2800" b="1" dirty="0" smtClean="0">
                <a:solidFill>
                  <a:srgbClr val="0D58FD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예</a:t>
            </a:r>
            <a:r>
              <a:rPr lang="ko-KR" altLang="en-US" sz="28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 </a:t>
            </a:r>
            <a:r>
              <a:rPr lang="en-US" altLang="ko-KR" sz="28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’</a:t>
            </a:r>
            <a:r>
              <a:rPr lang="ko-KR" altLang="en-US" sz="28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로 체크</a:t>
            </a:r>
            <a:endParaRPr lang="en-US" altLang="ko-KR" sz="2800" b="1" dirty="0" smtClean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굴림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957761" y="7905092"/>
            <a:ext cx="11254695" cy="918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7577592" y="7216806"/>
            <a:ext cx="1189037" cy="54443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4651971" y="5654069"/>
            <a:ext cx="835420" cy="983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98186">
              <a:lnSpc>
                <a:spcPct val="150000"/>
              </a:lnSpc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2800" b="1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굴림" pitchFamily="50" charset="-127"/>
              </a:rPr>
              <a:t>①</a:t>
            </a:r>
            <a:endParaRPr lang="en-US" altLang="ko-KR" sz="2800" b="1" dirty="0">
              <a:solidFill>
                <a:srgbClr val="FF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굴림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793170" y="7099585"/>
            <a:ext cx="835420" cy="663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98186">
              <a:lnSpc>
                <a:spcPct val="150000"/>
              </a:lnSpc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2800" b="1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굴림" pitchFamily="50" charset="-127"/>
              </a:rPr>
              <a:t>②</a:t>
            </a:r>
            <a:endParaRPr lang="en-US" altLang="ko-KR" sz="2800" b="1" dirty="0">
              <a:solidFill>
                <a:srgbClr val="FF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굴림" pitchFamily="50" charset="-127"/>
            </a:endParaRPr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5306" y="7300036"/>
            <a:ext cx="860236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2800" b="1" dirty="0" smtClean="0"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◀</a:t>
            </a:r>
            <a:r>
              <a:rPr lang="en-US" altLang="ko-KR" sz="2800" b="1" dirty="0"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 </a:t>
            </a:r>
            <a:r>
              <a:rPr lang="ko-KR" altLang="en-US" sz="2800" b="1" dirty="0" smtClean="0">
                <a:solidFill>
                  <a:srgbClr val="0D58FD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가족회원찾기</a:t>
            </a:r>
            <a:r>
              <a:rPr lang="ko-KR" altLang="en-US" sz="28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 클릭</a:t>
            </a:r>
            <a:r>
              <a:rPr lang="en-US" altLang="ko-KR" sz="28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!</a:t>
            </a:r>
          </a:p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28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 </a:t>
            </a:r>
            <a:r>
              <a:rPr lang="en-US" altLang="ko-KR" sz="28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   (</a:t>
            </a:r>
            <a:r>
              <a:rPr lang="ko-KR" altLang="en-US" sz="28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클릭하면</a:t>
            </a:r>
            <a:r>
              <a:rPr lang="en-US" altLang="ko-KR" sz="28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, </a:t>
            </a:r>
            <a:r>
              <a:rPr lang="ko-KR" altLang="en-US" sz="28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다음 페이지 사진과 같은 </a:t>
            </a:r>
            <a:r>
              <a:rPr lang="ko-KR" altLang="en-US" sz="2800" b="1" dirty="0" err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팝업창이</a:t>
            </a:r>
            <a:r>
              <a:rPr lang="ko-KR" altLang="en-US" sz="28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 뜹니다</a:t>
            </a:r>
            <a:r>
              <a:rPr lang="en-US" altLang="ko-KR" sz="28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007783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082" y="656207"/>
            <a:ext cx="1737975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40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1. </a:t>
            </a:r>
            <a:r>
              <a:rPr lang="ko-KR" altLang="en-US" sz="4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가족 회원 찾기</a:t>
            </a:r>
            <a:r>
              <a:rPr lang="en-US" altLang="ko-KR" sz="4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(</a:t>
            </a:r>
            <a:r>
              <a:rPr lang="ko-KR" altLang="en-US" sz="4000" b="1" dirty="0" err="1" smtClean="0"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로그인</a:t>
            </a:r>
            <a:r>
              <a:rPr lang="ko-KR" altLang="en-US" sz="4000" b="1" dirty="0" err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→</a:t>
            </a:r>
            <a:r>
              <a:rPr lang="ko-KR" altLang="en-US" sz="4000" b="1" dirty="0" err="1" smtClean="0"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마이페이지</a:t>
            </a:r>
            <a:r>
              <a:rPr lang="ko-KR" altLang="en-US" sz="4000" b="1" dirty="0" err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→</a:t>
            </a:r>
            <a:r>
              <a:rPr lang="ko-KR" altLang="en-US" sz="4000" b="1" dirty="0" err="1" smtClean="0"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개인정보관리</a:t>
            </a:r>
            <a:r>
              <a:rPr lang="ko-KR" altLang="en-US" sz="4000" b="1" dirty="0" err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→</a:t>
            </a:r>
            <a:r>
              <a:rPr lang="ko-KR" altLang="en-US" sz="4000" b="1" dirty="0" err="1" smtClean="0">
                <a:solidFill>
                  <a:srgbClr val="EF433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가족추가</a:t>
            </a:r>
            <a:r>
              <a:rPr lang="en-US" altLang="ko-KR" sz="4000" b="1" dirty="0" smtClean="0">
                <a:solidFill>
                  <a:srgbClr val="EF433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(</a:t>
            </a:r>
            <a:r>
              <a:rPr lang="ko-KR" altLang="en-US" sz="4000" b="1" dirty="0" smtClean="0">
                <a:solidFill>
                  <a:srgbClr val="EF433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가족회원찾기</a:t>
            </a:r>
            <a:r>
              <a:rPr lang="en-US" altLang="ko-KR" sz="4000" b="1" dirty="0" smtClean="0">
                <a:solidFill>
                  <a:srgbClr val="EF433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)</a:t>
            </a:r>
            <a:endParaRPr lang="ko-KR" altLang="en-US" sz="2800" b="1" dirty="0">
              <a:solidFill>
                <a:srgbClr val="EF433F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굴림" pitchFamily="50" charset="-127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6450550" y="1862617"/>
            <a:ext cx="11098177" cy="7843444"/>
            <a:chOff x="4173912" y="1659415"/>
            <a:chExt cx="13708642" cy="8348663"/>
          </a:xfrm>
        </p:grpSpPr>
        <p:sp>
          <p:nvSpPr>
            <p:cNvPr id="6" name="직사각형 5"/>
            <p:cNvSpPr/>
            <p:nvPr/>
          </p:nvSpPr>
          <p:spPr>
            <a:xfrm>
              <a:off x="7505700" y="4720415"/>
              <a:ext cx="933450" cy="6437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7317581" y="7127868"/>
              <a:ext cx="1714380" cy="71731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09332" y="1659415"/>
              <a:ext cx="12873222" cy="8348663"/>
            </a:xfrm>
            <a:prstGeom prst="rect">
              <a:avLst/>
            </a:prstGeom>
          </p:spPr>
        </p:pic>
        <p:sp>
          <p:nvSpPr>
            <p:cNvPr id="12" name="직사각형 11"/>
            <p:cNvSpPr/>
            <p:nvPr/>
          </p:nvSpPr>
          <p:spPr>
            <a:xfrm>
              <a:off x="5009332" y="3491885"/>
              <a:ext cx="12873221" cy="122853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13239750" y="4900708"/>
              <a:ext cx="1636011" cy="719041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4173912" y="3411862"/>
              <a:ext cx="835420" cy="9839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198186">
                <a:lnSpc>
                  <a:spcPct val="150000"/>
                </a:lnSpc>
                <a:buClr>
                  <a:prstClr val="white">
                    <a:lumMod val="50000"/>
                  </a:prstClr>
                </a:buClr>
                <a:buSzPct val="100000"/>
                <a:defRPr/>
              </a:pPr>
              <a:r>
                <a:rPr lang="ko-KR" altLang="en-US" sz="2800" b="1" dirty="0" smtClean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굴림" pitchFamily="50" charset="-127"/>
                </a:rPr>
                <a:t>①</a:t>
              </a:r>
              <a:endParaRPr lang="en-US" altLang="ko-KR" sz="2800" b="1" dirty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굴림" pitchFamily="50" charset="-127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2500159" y="4818473"/>
              <a:ext cx="835420" cy="8835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198186">
                <a:lnSpc>
                  <a:spcPct val="150000"/>
                </a:lnSpc>
                <a:buClr>
                  <a:prstClr val="white">
                    <a:lumMod val="50000"/>
                  </a:prstClr>
                </a:buClr>
                <a:buSzPct val="100000"/>
                <a:defRPr/>
              </a:pPr>
              <a:r>
                <a:rPr lang="ko-KR" altLang="en-US" sz="2800" b="1" dirty="0" smtClean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굴림" pitchFamily="50" charset="-127"/>
                </a:rPr>
                <a:t>②</a:t>
              </a:r>
              <a:endParaRPr lang="en-US" altLang="ko-KR" sz="2800" b="1" dirty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굴림" pitchFamily="50" charset="-127"/>
              </a:endParaRPr>
            </a:p>
          </p:txBody>
        </p:sp>
      </p:grpSp>
      <p:sp>
        <p:nvSpPr>
          <p:cNvPr id="18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1708" y="2804362"/>
            <a:ext cx="4667249" cy="23852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algn="ctr"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endParaRPr lang="en-US" altLang="ko-KR" sz="2800" b="1" dirty="0" smtClean="0">
              <a:latin typeface="나눔고딕" panose="020D0604000000000000" pitchFamily="50" charset="-127"/>
              <a:ea typeface="나눔고딕" panose="020D0604000000000000" pitchFamily="50" charset="-127"/>
              <a:cs typeface="굴림" pitchFamily="50" charset="-127"/>
            </a:endParaRPr>
          </a:p>
          <a:p>
            <a:pPr algn="ctr"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2800" b="1" dirty="0" smtClean="0"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★가족회원찾기 </a:t>
            </a:r>
            <a:r>
              <a:rPr lang="ko-KR" altLang="en-US" sz="2800" b="1" dirty="0" err="1" smtClean="0"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팝업창</a:t>
            </a:r>
            <a:r>
              <a:rPr lang="ko-KR" altLang="en-US" sz="2800" b="1" dirty="0" smtClean="0"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★</a:t>
            </a:r>
            <a:endParaRPr lang="en-US" altLang="ko-KR" sz="2800" b="1" dirty="0" smtClean="0">
              <a:latin typeface="나눔고딕" panose="020D0604000000000000" pitchFamily="50" charset="-127"/>
              <a:ea typeface="나눔고딕" panose="020D0604000000000000" pitchFamily="50" charset="-127"/>
              <a:cs typeface="굴림" pitchFamily="50" charset="-127"/>
            </a:endParaRPr>
          </a:p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endParaRPr lang="en-US" altLang="ko-KR" sz="1500" b="1" dirty="0" smtClean="0">
              <a:latin typeface="나눔고딕" panose="020D0604000000000000" pitchFamily="50" charset="-127"/>
              <a:ea typeface="나눔고딕" panose="020D0604000000000000" pitchFamily="50" charset="-127"/>
              <a:cs typeface="굴림" pitchFamily="50" charset="-127"/>
            </a:endParaRPr>
          </a:p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28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 </a:t>
            </a:r>
            <a:r>
              <a:rPr lang="en-US" altLang="ko-KR" sz="28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1) </a:t>
            </a:r>
            <a:r>
              <a:rPr lang="ko-KR" altLang="en-US" sz="28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추가 </a:t>
            </a:r>
            <a:r>
              <a:rPr lang="ko-KR" altLang="en-US" sz="28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할 가족의 </a:t>
            </a:r>
            <a:r>
              <a:rPr lang="ko-KR" altLang="en-US" sz="2800" b="1" dirty="0">
                <a:solidFill>
                  <a:srgbClr val="0D58FD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정보 </a:t>
            </a:r>
            <a:r>
              <a:rPr lang="ko-KR" altLang="en-US" sz="2800" b="1" dirty="0" smtClean="0">
                <a:solidFill>
                  <a:srgbClr val="0D58FD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입력</a:t>
            </a:r>
            <a:endParaRPr lang="en-US" altLang="ko-KR" sz="2800" b="1" dirty="0" smtClean="0">
              <a:solidFill>
                <a:srgbClr val="0D58FD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굴림" pitchFamily="50" charset="-127"/>
            </a:endParaRPr>
          </a:p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2800" b="1" dirty="0" smtClean="0">
                <a:solidFill>
                  <a:srgbClr val="0D58FD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 </a:t>
            </a:r>
            <a:r>
              <a:rPr lang="en-US" altLang="ko-KR" sz="2800" b="1" dirty="0" smtClean="0"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2)</a:t>
            </a:r>
            <a:r>
              <a:rPr lang="ko-KR" altLang="en-US" sz="28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 </a:t>
            </a:r>
            <a:r>
              <a:rPr lang="ko-KR" altLang="en-US" sz="2800" b="1" dirty="0" smtClean="0">
                <a:solidFill>
                  <a:srgbClr val="0D58FD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검색</a:t>
            </a:r>
            <a:r>
              <a:rPr lang="en-US" altLang="ko-KR" sz="28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 </a:t>
            </a:r>
            <a:r>
              <a:rPr lang="ko-KR" altLang="en-US" sz="28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클릭</a:t>
            </a:r>
            <a:endParaRPr lang="en-US" altLang="ko-KR" sz="2800" b="1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굴림" pitchFamily="50" charset="-127"/>
            </a:endParaRPr>
          </a:p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endParaRPr lang="en-US" altLang="ko-KR" sz="2800" b="1" dirty="0" smtClean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굴림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221708" y="6013969"/>
            <a:ext cx="123491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98186">
              <a:lnSpc>
                <a:spcPct val="150000"/>
              </a:lnSpc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24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(</a:t>
            </a:r>
            <a:r>
              <a:rPr lang="ko-KR" altLang="en-US" sz="24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예시</a:t>
            </a:r>
            <a:r>
              <a:rPr lang="en-US" altLang="ko-KR" sz="24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)</a:t>
            </a:r>
          </a:p>
          <a:p>
            <a:pPr defTabSz="1198186">
              <a:lnSpc>
                <a:spcPct val="150000"/>
              </a:lnSpc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24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*</a:t>
            </a:r>
            <a:r>
              <a:rPr lang="ko-KR" altLang="en-US" sz="24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이름 </a:t>
            </a:r>
            <a:r>
              <a:rPr lang="en-US" altLang="ko-KR" sz="24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: </a:t>
            </a:r>
            <a:r>
              <a:rPr lang="ko-KR" altLang="en-US" sz="2400" b="1" dirty="0" err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김시흥</a:t>
            </a:r>
            <a:endParaRPr lang="en-US" altLang="ko-KR" sz="2400" b="1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굴림" pitchFamily="50" charset="-127"/>
            </a:endParaRPr>
          </a:p>
          <a:p>
            <a:pPr defTabSz="1198186">
              <a:lnSpc>
                <a:spcPct val="150000"/>
              </a:lnSpc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24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*</a:t>
            </a:r>
            <a:r>
              <a:rPr lang="ko-KR" altLang="en-US" sz="24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생년월일</a:t>
            </a:r>
            <a:r>
              <a:rPr lang="en-US" altLang="ko-KR" sz="24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 : </a:t>
            </a:r>
            <a:r>
              <a:rPr lang="en-US" altLang="ko-KR" sz="24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20190731</a:t>
            </a:r>
            <a:endParaRPr lang="en-US" altLang="ko-KR" sz="2400" b="1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굴림" pitchFamily="50" charset="-127"/>
            </a:endParaRPr>
          </a:p>
          <a:p>
            <a:pPr defTabSz="1198186">
              <a:lnSpc>
                <a:spcPct val="150000"/>
              </a:lnSpc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24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*</a:t>
            </a:r>
            <a:r>
              <a:rPr lang="ko-KR" altLang="en-US" sz="24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휴대전화번호 </a:t>
            </a:r>
            <a:r>
              <a:rPr lang="en-US" altLang="ko-KR" sz="24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: </a:t>
            </a:r>
            <a:r>
              <a:rPr lang="en-US" altLang="ko-KR" sz="24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01012345678 (</a:t>
            </a:r>
            <a:r>
              <a:rPr lang="ko-KR" altLang="en-US" sz="24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전화번호입력시 숫자만 입력해주세요</a:t>
            </a:r>
            <a:r>
              <a:rPr lang="en-US" altLang="ko-KR" sz="24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!)</a:t>
            </a:r>
          </a:p>
          <a:p>
            <a:pPr defTabSz="1198186">
              <a:lnSpc>
                <a:spcPct val="150000"/>
              </a:lnSpc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2400" b="1" u="sng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※ </a:t>
            </a:r>
            <a:r>
              <a:rPr lang="ko-KR" altLang="en-US" sz="2400" b="1" u="sng" dirty="0" err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가족대표가</a:t>
            </a:r>
            <a:r>
              <a:rPr lang="ko-KR" altLang="en-US" sz="2400" b="1" u="sng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 아닌 </a:t>
            </a:r>
            <a:r>
              <a:rPr lang="ko-KR" altLang="en-US" sz="2400" b="1" u="sng" dirty="0" smtClean="0">
                <a:solidFill>
                  <a:srgbClr val="0D58FD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배우자를 추가</a:t>
            </a:r>
            <a:r>
              <a:rPr lang="ko-KR" altLang="en-US" sz="2400" b="1" u="sng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 할 때</a:t>
            </a:r>
            <a:r>
              <a:rPr lang="en-US" altLang="ko-KR" sz="2400" b="1" u="sng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, </a:t>
            </a:r>
            <a:r>
              <a:rPr lang="ko-KR" altLang="en-US" sz="2400" b="1" u="sng" dirty="0" smtClean="0">
                <a:solidFill>
                  <a:srgbClr val="0D58FD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배우자 전화번호 </a:t>
            </a:r>
            <a:r>
              <a:rPr lang="ko-KR" altLang="en-US" sz="2400" b="1" u="sng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입력</a:t>
            </a:r>
            <a:endParaRPr lang="en-US" altLang="ko-KR" sz="2400" b="1" u="sng" dirty="0" smtClean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굴림" pitchFamily="50" charset="-127"/>
            </a:endParaRPr>
          </a:p>
          <a:p>
            <a:pPr defTabSz="1198186">
              <a:lnSpc>
                <a:spcPct val="150000"/>
              </a:lnSpc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2400" b="1" u="sng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※ </a:t>
            </a:r>
            <a:r>
              <a:rPr lang="ko-KR" altLang="en-US" sz="2400" b="1" u="sng" dirty="0" smtClean="0">
                <a:solidFill>
                  <a:srgbClr val="0D58FD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자녀를 추가</a:t>
            </a:r>
            <a:r>
              <a:rPr lang="ko-KR" altLang="en-US" sz="2400" b="1" u="sng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할 때</a:t>
            </a:r>
            <a:r>
              <a:rPr lang="en-US" altLang="ko-KR" sz="2400" b="1" u="sng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, </a:t>
            </a:r>
            <a:r>
              <a:rPr lang="ko-KR" altLang="en-US" sz="2400" b="1" u="sng" dirty="0" smtClean="0">
                <a:solidFill>
                  <a:srgbClr val="0D58FD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자녀 회원가입 시 인증한 전화번호 </a:t>
            </a:r>
            <a:r>
              <a:rPr lang="ko-KR" altLang="en-US" sz="2400" b="1" u="sng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입력</a:t>
            </a:r>
            <a:r>
              <a:rPr lang="en-US" altLang="ko-KR" sz="2400" b="1" u="sng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 </a:t>
            </a:r>
            <a:endParaRPr lang="en-US" altLang="ko-KR" sz="2400" b="1" u="sng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67327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082" y="656207"/>
            <a:ext cx="1737975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40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1. </a:t>
            </a:r>
            <a:r>
              <a:rPr lang="ko-KR" altLang="en-US" sz="4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가족 회원 찾기</a:t>
            </a:r>
            <a:r>
              <a:rPr lang="en-US" altLang="ko-KR" sz="4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(</a:t>
            </a:r>
            <a:r>
              <a:rPr lang="ko-KR" altLang="en-US" sz="4000" b="1" dirty="0" err="1" smtClean="0"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로그인</a:t>
            </a:r>
            <a:r>
              <a:rPr lang="ko-KR" altLang="en-US" sz="4000" b="1" dirty="0" err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→</a:t>
            </a:r>
            <a:r>
              <a:rPr lang="ko-KR" altLang="en-US" sz="4000" b="1" dirty="0" err="1" smtClean="0"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마이페이지</a:t>
            </a:r>
            <a:r>
              <a:rPr lang="ko-KR" altLang="en-US" sz="4000" b="1" dirty="0" err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→</a:t>
            </a:r>
            <a:r>
              <a:rPr lang="ko-KR" altLang="en-US" sz="4000" b="1" dirty="0" err="1" smtClean="0"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개인정보관리</a:t>
            </a:r>
            <a:r>
              <a:rPr lang="ko-KR" altLang="en-US" sz="4000" b="1" dirty="0" err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→</a:t>
            </a:r>
            <a:r>
              <a:rPr lang="ko-KR" altLang="en-US" sz="4000" b="1" dirty="0" err="1" smtClean="0">
                <a:solidFill>
                  <a:srgbClr val="EF433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가족추가</a:t>
            </a:r>
            <a:r>
              <a:rPr lang="en-US" altLang="ko-KR" sz="4000" b="1" dirty="0" smtClean="0">
                <a:solidFill>
                  <a:srgbClr val="EF433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(</a:t>
            </a:r>
            <a:r>
              <a:rPr lang="ko-KR" altLang="en-US" sz="4000" b="1" dirty="0" smtClean="0">
                <a:solidFill>
                  <a:srgbClr val="EF433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가족회원찾기</a:t>
            </a:r>
            <a:r>
              <a:rPr lang="en-US" altLang="ko-KR" sz="4000" b="1" dirty="0" smtClean="0">
                <a:solidFill>
                  <a:srgbClr val="EF433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)</a:t>
            </a:r>
            <a:endParaRPr lang="ko-KR" altLang="en-US" sz="2800" b="1" dirty="0">
              <a:solidFill>
                <a:srgbClr val="EF433F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굴림" pitchFamily="50" charset="-127"/>
            </a:endParaRPr>
          </a:p>
        </p:txBody>
      </p:sp>
      <p:sp>
        <p:nvSpPr>
          <p:cNvPr id="11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110" y="9037853"/>
            <a:ext cx="1018770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algn="ctr" defTabSz="1198186">
              <a:lnSpc>
                <a:spcPct val="150000"/>
              </a:lnSpc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32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▲ 검색된 가족의 정보를 확인 하고 </a:t>
            </a:r>
            <a:r>
              <a:rPr lang="ko-KR" altLang="en-US" sz="3200" b="1" dirty="0" smtClean="0">
                <a:solidFill>
                  <a:srgbClr val="0D58FD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체크</a:t>
            </a:r>
            <a:r>
              <a:rPr lang="ko-KR" altLang="en-US" sz="32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 → </a:t>
            </a:r>
            <a:r>
              <a:rPr lang="ko-KR" altLang="en-US" sz="3200" b="1" dirty="0" smtClean="0">
                <a:solidFill>
                  <a:srgbClr val="0D58FD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입력</a:t>
            </a:r>
            <a:r>
              <a:rPr lang="en-US" altLang="ko-KR" sz="32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누르기</a:t>
            </a:r>
            <a:endParaRPr lang="en-US" altLang="ko-KR" sz="3200" b="1" dirty="0" smtClean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굴림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 t="1841" b="33101"/>
          <a:stretch/>
        </p:blipFill>
        <p:spPr>
          <a:xfrm>
            <a:off x="1847817" y="1807535"/>
            <a:ext cx="14863963" cy="703026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185359" y="5761997"/>
            <a:ext cx="1144541" cy="857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2138711" y="7829647"/>
            <a:ext cx="1212995" cy="95551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4897777" y="4582237"/>
            <a:ext cx="114454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dirty="0" err="1" smtClean="0">
                <a:solidFill>
                  <a:prstClr val="black"/>
                </a:solidFill>
                <a:latin typeface="+mj-ea"/>
                <a:ea typeface="+mj-ea"/>
                <a:cs typeface="굴림" pitchFamily="50" charset="-127"/>
              </a:rPr>
              <a:t>김시흥</a:t>
            </a:r>
            <a:endParaRPr lang="en-US" altLang="ko-KR" u="sng" dirty="0">
              <a:solidFill>
                <a:prstClr val="black"/>
              </a:solidFill>
              <a:latin typeface="+mj-ea"/>
              <a:ea typeface="+mj-ea"/>
              <a:cs typeface="굴림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9566805" y="4596749"/>
            <a:ext cx="132229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dirty="0" smtClean="0">
                <a:solidFill>
                  <a:prstClr val="black"/>
                </a:solidFill>
                <a:latin typeface="+mj-ea"/>
                <a:ea typeface="+mj-ea"/>
                <a:cs typeface="굴림" pitchFamily="50" charset="-127"/>
              </a:rPr>
              <a:t>20190731</a:t>
            </a:r>
            <a:endParaRPr lang="en-US" altLang="ko-KR" u="sng" dirty="0">
              <a:solidFill>
                <a:prstClr val="black"/>
              </a:solidFill>
              <a:latin typeface="+mj-ea"/>
              <a:ea typeface="+mj-ea"/>
              <a:cs typeface="굴림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4292389" y="4587827"/>
            <a:ext cx="136173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dirty="0" smtClean="0">
                <a:solidFill>
                  <a:prstClr val="black"/>
                </a:solidFill>
                <a:latin typeface="+mj-ea"/>
                <a:ea typeface="+mj-ea"/>
                <a:cs typeface="굴림" pitchFamily="50" charset="-127"/>
              </a:rPr>
              <a:t>010123456</a:t>
            </a:r>
            <a:endParaRPr lang="en-US" altLang="ko-KR" u="sng" dirty="0">
              <a:solidFill>
                <a:prstClr val="black"/>
              </a:solidFill>
              <a:latin typeface="+mj-ea"/>
              <a:ea typeface="+mj-ea"/>
              <a:cs typeface="굴림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6196917" y="8058655"/>
            <a:ext cx="1144541" cy="6051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1198186">
              <a:lnSpc>
                <a:spcPct val="150000"/>
              </a:lnSpc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dirty="0" err="1" smtClean="0">
                <a:solidFill>
                  <a:prstClr val="black"/>
                </a:solidFill>
                <a:latin typeface="+mj-ea"/>
                <a:ea typeface="+mj-ea"/>
                <a:cs typeface="굴림" pitchFamily="50" charset="-127"/>
              </a:rPr>
              <a:t>김시흥</a:t>
            </a:r>
            <a:endParaRPr lang="en-US" altLang="ko-KR" u="sng" dirty="0">
              <a:solidFill>
                <a:prstClr val="black"/>
              </a:solidFill>
              <a:latin typeface="+mj-ea"/>
              <a:ea typeface="+mj-ea"/>
              <a:cs typeface="굴림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8484254" y="8048371"/>
            <a:ext cx="1725792" cy="6051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1198186">
              <a:lnSpc>
                <a:spcPct val="150000"/>
              </a:lnSpc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dirty="0" smtClean="0">
                <a:solidFill>
                  <a:prstClr val="black"/>
                </a:solidFill>
                <a:latin typeface="+mj-ea"/>
                <a:ea typeface="+mj-ea"/>
                <a:cs typeface="굴림" pitchFamily="50" charset="-127"/>
              </a:rPr>
              <a:t>2019-07-31</a:t>
            </a:r>
            <a:endParaRPr lang="en-US" altLang="ko-KR" u="sng" dirty="0">
              <a:solidFill>
                <a:prstClr val="black"/>
              </a:solidFill>
              <a:latin typeface="+mj-ea"/>
              <a:ea typeface="+mj-ea"/>
              <a:cs typeface="굴림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1873321" y="8070856"/>
            <a:ext cx="2389485" cy="6764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1198186">
              <a:lnSpc>
                <a:spcPct val="150000"/>
              </a:lnSpc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dirty="0" smtClean="0">
                <a:solidFill>
                  <a:prstClr val="black"/>
                </a:solidFill>
                <a:latin typeface="+mj-ea"/>
                <a:ea typeface="+mj-ea"/>
                <a:cs typeface="굴림" pitchFamily="50" charset="-127"/>
              </a:rPr>
              <a:t>010-1234-5678</a:t>
            </a:r>
            <a:endParaRPr lang="en-US" altLang="ko-KR" u="sng" dirty="0">
              <a:solidFill>
                <a:prstClr val="black"/>
              </a:solidFill>
              <a:latin typeface="+mj-ea"/>
              <a:ea typeface="+mj-ea"/>
              <a:cs typeface="굴림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3979058" y="8087683"/>
            <a:ext cx="1298871" cy="6764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1198186">
              <a:lnSpc>
                <a:spcPct val="150000"/>
              </a:lnSpc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dirty="0" smtClean="0">
                <a:solidFill>
                  <a:prstClr val="black"/>
                </a:solidFill>
                <a:latin typeface="+mj-ea"/>
                <a:ea typeface="+mj-ea"/>
                <a:cs typeface="굴림" pitchFamily="50" charset="-127"/>
              </a:rPr>
              <a:t>sh0731</a:t>
            </a:r>
            <a:endParaRPr lang="en-US" altLang="ko-KR" u="sng" dirty="0">
              <a:solidFill>
                <a:prstClr val="black"/>
              </a:solidFill>
              <a:latin typeface="+mj-ea"/>
              <a:ea typeface="+mj-ea"/>
              <a:cs typeface="굴림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2327498" y="8689269"/>
            <a:ext cx="835420" cy="983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98186">
              <a:lnSpc>
                <a:spcPct val="150000"/>
              </a:lnSpc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2800" b="1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굴림" pitchFamily="50" charset="-127"/>
              </a:rPr>
              <a:t>①</a:t>
            </a:r>
            <a:endParaRPr lang="en-US" altLang="ko-KR" sz="2800" b="1" dirty="0">
              <a:solidFill>
                <a:srgbClr val="FF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굴림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3035677" y="5801453"/>
            <a:ext cx="1707486" cy="95551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13442681" y="5164520"/>
            <a:ext cx="835420" cy="883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98186">
              <a:lnSpc>
                <a:spcPct val="150000"/>
              </a:lnSpc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2800" b="1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굴림" pitchFamily="50" charset="-127"/>
              </a:rPr>
              <a:t>②</a:t>
            </a:r>
            <a:endParaRPr lang="en-US" altLang="ko-KR" sz="2800" b="1" dirty="0">
              <a:solidFill>
                <a:srgbClr val="FF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01426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082" y="656207"/>
            <a:ext cx="1737975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40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1. </a:t>
            </a:r>
            <a:r>
              <a:rPr lang="ko-KR" altLang="en-US" sz="4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가족 회원 찾기</a:t>
            </a:r>
            <a:r>
              <a:rPr lang="en-US" altLang="ko-KR" sz="4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(</a:t>
            </a:r>
            <a:r>
              <a:rPr lang="ko-KR" altLang="en-US" sz="4000" b="1" dirty="0" err="1" smtClean="0"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로그인</a:t>
            </a:r>
            <a:r>
              <a:rPr lang="ko-KR" altLang="en-US" sz="4000" b="1" dirty="0" err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→</a:t>
            </a:r>
            <a:r>
              <a:rPr lang="ko-KR" altLang="en-US" sz="4000" b="1" dirty="0" err="1" smtClean="0"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마이페이지</a:t>
            </a:r>
            <a:r>
              <a:rPr lang="ko-KR" altLang="en-US" sz="4000" b="1" dirty="0" err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→</a:t>
            </a:r>
            <a:r>
              <a:rPr lang="ko-KR" altLang="en-US" sz="4000" b="1" dirty="0" err="1" smtClean="0"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개인정보관리</a:t>
            </a:r>
            <a:r>
              <a:rPr lang="ko-KR" altLang="en-US" sz="4000" b="1" dirty="0" err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→</a:t>
            </a:r>
            <a:r>
              <a:rPr lang="ko-KR" altLang="en-US" sz="4000" b="1" dirty="0" err="1" smtClean="0">
                <a:solidFill>
                  <a:srgbClr val="EF433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가족추가</a:t>
            </a:r>
            <a:r>
              <a:rPr lang="en-US" altLang="ko-KR" sz="4000" b="1" dirty="0" smtClean="0">
                <a:solidFill>
                  <a:srgbClr val="EF433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(</a:t>
            </a:r>
            <a:r>
              <a:rPr lang="ko-KR" altLang="en-US" sz="4000" b="1" dirty="0" smtClean="0">
                <a:solidFill>
                  <a:srgbClr val="EF433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가족회원찾기</a:t>
            </a:r>
            <a:r>
              <a:rPr lang="en-US" altLang="ko-KR" sz="4000" b="1" dirty="0" smtClean="0">
                <a:solidFill>
                  <a:srgbClr val="EF433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)</a:t>
            </a:r>
            <a:endParaRPr lang="ko-KR" altLang="en-US" sz="2800" b="1" dirty="0">
              <a:solidFill>
                <a:srgbClr val="EF433F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굴림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715" y="2166486"/>
            <a:ext cx="7679673" cy="3765478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2786136" y="3485198"/>
            <a:ext cx="4854842" cy="123014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3572384" y="3574115"/>
            <a:ext cx="1106193" cy="3621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1198186">
              <a:lnSpc>
                <a:spcPct val="150000"/>
              </a:lnSpc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200" dirty="0" smtClean="0">
                <a:solidFill>
                  <a:prstClr val="black"/>
                </a:solidFill>
                <a:latin typeface="+mj-ea"/>
                <a:ea typeface="+mj-ea"/>
                <a:cs typeface="굴림" pitchFamily="50" charset="-127"/>
              </a:rPr>
              <a:t>sh0731</a:t>
            </a:r>
            <a:endParaRPr lang="en-US" altLang="ko-KR" sz="1200" u="sng" dirty="0">
              <a:solidFill>
                <a:prstClr val="black"/>
              </a:solidFill>
              <a:latin typeface="+mj-ea"/>
              <a:ea typeface="+mj-ea"/>
              <a:cs typeface="굴림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597080" y="4264688"/>
            <a:ext cx="1106193" cy="3621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1198186">
              <a:lnSpc>
                <a:spcPct val="150000"/>
              </a:lnSpc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200" dirty="0" smtClean="0">
                <a:solidFill>
                  <a:prstClr val="black"/>
                </a:solidFill>
                <a:latin typeface="+mj-ea"/>
                <a:ea typeface="+mj-ea"/>
                <a:cs typeface="굴림" pitchFamily="50" charset="-127"/>
              </a:rPr>
              <a:t>jh1234</a:t>
            </a:r>
            <a:endParaRPr lang="en-US" altLang="ko-KR" sz="1200" u="sng" dirty="0">
              <a:solidFill>
                <a:prstClr val="black"/>
              </a:solidFill>
              <a:latin typeface="+mj-ea"/>
              <a:ea typeface="+mj-ea"/>
              <a:cs typeface="굴림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8264" y="1638000"/>
            <a:ext cx="2387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1) </a:t>
            </a:r>
            <a:r>
              <a:rPr lang="ko-KR" altLang="en-US" sz="2400" b="1" dirty="0" err="1" smtClean="0"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가족추가</a:t>
            </a:r>
            <a:r>
              <a:rPr lang="ko-KR" altLang="en-US" sz="2400" b="1" dirty="0"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 </a:t>
            </a:r>
            <a:r>
              <a:rPr lang="ko-KR" altLang="en-US" sz="2400" b="1" dirty="0" smtClean="0"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확인</a:t>
            </a:r>
            <a:endParaRPr lang="en-US" altLang="ko-KR" sz="2400" b="1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굴림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8264" y="6150269"/>
            <a:ext cx="8090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2) </a:t>
            </a:r>
            <a:r>
              <a:rPr lang="ko-KR" altLang="en-US" sz="2400" b="1" dirty="0" smtClean="0"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상단으로 올라가 </a:t>
            </a:r>
            <a:r>
              <a:rPr lang="ko-KR" altLang="en-US" sz="2400" b="1" dirty="0" smtClean="0">
                <a:solidFill>
                  <a:srgbClr val="0D58FD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비밀번호 재입력</a:t>
            </a:r>
            <a:r>
              <a:rPr lang="ko-KR" altLang="en-US" sz="2400" b="1" dirty="0" smtClean="0"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 후</a:t>
            </a:r>
            <a:r>
              <a:rPr lang="en-US" altLang="ko-KR" sz="2400" b="1" dirty="0" smtClean="0"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, </a:t>
            </a:r>
            <a:r>
              <a:rPr lang="ko-KR" altLang="en-US" sz="2400" b="1" dirty="0" smtClean="0">
                <a:solidFill>
                  <a:srgbClr val="0D58FD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저장</a:t>
            </a:r>
            <a:r>
              <a: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 </a:t>
            </a:r>
            <a:r>
              <a:rPr lang="ko-KR" altLang="en-US" sz="2400" b="1" dirty="0" smtClean="0"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누르기 → </a:t>
            </a:r>
            <a:r>
              <a:rPr lang="ko-KR" altLang="en-US" sz="28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완료</a:t>
            </a:r>
            <a:endParaRPr lang="en-US" altLang="ko-KR" sz="2800" b="1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굴림" pitchFamily="50" charset="-127"/>
            </a:endParaRPr>
          </a:p>
        </p:txBody>
      </p:sp>
      <p:sp>
        <p:nvSpPr>
          <p:cNvPr id="11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2160" y="2544815"/>
            <a:ext cx="83835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24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◀ 입력한 가족의 아이디</a:t>
            </a:r>
            <a:r>
              <a:rPr lang="en-US" altLang="ko-KR" sz="24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(ID)</a:t>
            </a:r>
            <a:r>
              <a:rPr lang="ko-KR" altLang="en-US" sz="24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 한번 더 확인 → </a:t>
            </a:r>
            <a:r>
              <a:rPr lang="ko-KR" altLang="en-US" sz="2400" b="1" dirty="0" smtClean="0">
                <a:solidFill>
                  <a:srgbClr val="0D58FD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관계 설정 </a:t>
            </a:r>
            <a:r>
              <a:rPr lang="ko-KR" altLang="en-US" sz="2400" b="1" dirty="0" smtClean="0"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하기</a:t>
            </a:r>
            <a:endParaRPr lang="en-US" altLang="ko-KR" sz="2400" b="1" dirty="0" smtClean="0">
              <a:latin typeface="나눔고딕" panose="020D0604000000000000" pitchFamily="50" charset="-127"/>
              <a:ea typeface="나눔고딕" panose="020D0604000000000000" pitchFamily="50" charset="-127"/>
              <a:cs typeface="굴림" pitchFamily="50" charset="-127"/>
            </a:endParaRPr>
          </a:p>
        </p:txBody>
      </p:sp>
      <p:grpSp>
        <p:nvGrpSpPr>
          <p:cNvPr id="47" name="그룹 46"/>
          <p:cNvGrpSpPr/>
          <p:nvPr/>
        </p:nvGrpSpPr>
        <p:grpSpPr>
          <a:xfrm>
            <a:off x="9091798" y="3130896"/>
            <a:ext cx="6435146" cy="2523768"/>
            <a:chOff x="8581318" y="3001055"/>
            <a:chExt cx="6435146" cy="2523768"/>
          </a:xfrm>
        </p:grpSpPr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85DEF508-830D-B9C3-2F3A-249376D30E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81318" y="3001055"/>
              <a:ext cx="6435146" cy="252376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/>
              </a:sp3d>
            </a:bodyPr>
            <a:lstStyle/>
            <a:p>
              <a:pPr algn="ctr" defTabSz="1198186">
                <a:buClr>
                  <a:prstClr val="white">
                    <a:lumMod val="50000"/>
                  </a:prstClr>
                </a:buClr>
                <a:buSzPct val="100000"/>
                <a:defRPr/>
              </a:pPr>
              <a:r>
                <a:rPr lang="ko-KR" altLang="en-US" sz="2400" b="1" dirty="0" smtClean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굴림" pitchFamily="50" charset="-127"/>
                </a:rPr>
                <a:t>★바로 저장을 누르지 마세요</a:t>
              </a:r>
              <a:r>
                <a:rPr lang="en-US" altLang="ko-KR" sz="2400" b="1" dirty="0" smtClean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굴림" pitchFamily="50" charset="-127"/>
                </a:rPr>
                <a:t>!!!</a:t>
              </a:r>
              <a:r>
                <a:rPr lang="ko-KR" altLang="en-US" sz="2400" b="1" dirty="0" smtClean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굴림" pitchFamily="50" charset="-127"/>
                </a:rPr>
                <a:t>★</a:t>
              </a:r>
              <a:endParaRPr lang="en-US" altLang="ko-KR" sz="24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endParaRPr>
            </a:p>
            <a:p>
              <a:pPr algn="ctr" defTabSz="1198186">
                <a:buClr>
                  <a:prstClr val="white">
                    <a:lumMod val="50000"/>
                  </a:prstClr>
                </a:buClr>
                <a:buSzPct val="100000"/>
                <a:defRPr/>
              </a:pPr>
              <a:endParaRPr lang="en-US" altLang="ko-KR" sz="28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endParaRPr>
            </a:p>
            <a:p>
              <a:pPr defTabSz="1198186">
                <a:buClr>
                  <a:prstClr val="white">
                    <a:lumMod val="50000"/>
                  </a:prstClr>
                </a:buClr>
                <a:buSzPct val="100000"/>
                <a:defRPr/>
              </a:pPr>
              <a:endParaRPr lang="en-US" altLang="ko-KR" sz="28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endParaRPr>
            </a:p>
            <a:p>
              <a:pPr defTabSz="1198186">
                <a:buClr>
                  <a:prstClr val="white">
                    <a:lumMod val="50000"/>
                  </a:prstClr>
                </a:buClr>
                <a:buSzPct val="100000"/>
                <a:defRPr/>
              </a:pPr>
              <a:endParaRPr lang="en-US" altLang="ko-KR" sz="28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endParaRPr>
            </a:p>
            <a:p>
              <a:pPr defTabSz="1198186">
                <a:buClr>
                  <a:prstClr val="white">
                    <a:lumMod val="50000"/>
                  </a:prstClr>
                </a:buClr>
                <a:buSzPct val="100000"/>
                <a:defRPr/>
              </a:pPr>
              <a:endParaRPr lang="en-US" altLang="ko-KR" sz="28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endParaRPr>
            </a:p>
            <a:p>
              <a:pPr defTabSz="1198186">
                <a:buClr>
                  <a:prstClr val="white">
                    <a:lumMod val="50000"/>
                  </a:prstClr>
                </a:buClr>
                <a:buSzPct val="100000"/>
                <a:defRPr/>
              </a:pPr>
              <a:endParaRPr lang="en-US" altLang="ko-KR" sz="28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endParaRPr>
            </a:p>
          </p:txBody>
        </p:sp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41895" y="3866776"/>
              <a:ext cx="5157665" cy="143037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0" name="TextBox 29"/>
            <p:cNvSpPr txBox="1"/>
            <p:nvPr/>
          </p:nvSpPr>
          <p:spPr>
            <a:xfrm>
              <a:off x="9320607" y="3429027"/>
              <a:ext cx="4864861" cy="3265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 smtClean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굴림" pitchFamily="50" charset="-127"/>
                </a:rPr>
                <a:t>바로 저장을 하면</a:t>
              </a:r>
              <a:r>
                <a:rPr lang="en-US" altLang="ko-KR" b="1" dirty="0" smtClean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굴림" pitchFamily="50" charset="-127"/>
                </a:rPr>
                <a:t>, </a:t>
              </a:r>
              <a:r>
                <a:rPr lang="ko-KR" altLang="en-US" b="1" dirty="0" smtClean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굴림" pitchFamily="50" charset="-127"/>
                </a:rPr>
                <a:t>아래 사진 같은 팝업이 떠요</a:t>
              </a:r>
              <a:endParaRPr lang="en-US" altLang="ko-KR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endParaRPr>
            </a:p>
          </p:txBody>
        </p:sp>
      </p:grpSp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5"/>
          <a:srcRect t="68876"/>
          <a:stretch/>
        </p:blipFill>
        <p:spPr>
          <a:xfrm>
            <a:off x="638264" y="7034574"/>
            <a:ext cx="5312593" cy="1847486"/>
          </a:xfrm>
          <a:prstGeom prst="rect">
            <a:avLst/>
          </a:prstGeom>
        </p:spPr>
      </p:pic>
      <p:sp>
        <p:nvSpPr>
          <p:cNvPr id="32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0893" y="9188588"/>
            <a:ext cx="379838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2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▲기존 비밀번호 입력 가능</a:t>
            </a:r>
            <a:r>
              <a:rPr lang="en-US" altLang="ko-KR" sz="2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!</a:t>
            </a:r>
          </a:p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2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(</a:t>
            </a:r>
            <a:r>
              <a:rPr lang="ko-KR" altLang="en-US" sz="2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변경하지 않아도 저장 가능해요</a:t>
            </a:r>
            <a:r>
              <a:rPr lang="en-US" altLang="ko-KR" sz="20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굴림" pitchFamily="50" charset="-127"/>
              </a:rPr>
              <a:t>)</a:t>
            </a:r>
            <a:endParaRPr lang="en-US" altLang="ko-KR" sz="2000" b="1" dirty="0" smtClean="0">
              <a:latin typeface="나눔고딕" panose="020D0604000000000000" pitchFamily="50" charset="-127"/>
              <a:ea typeface="나눔고딕" panose="020D0604000000000000" pitchFamily="50" charset="-127"/>
              <a:cs typeface="굴림" pitchFamily="50" charset="-127"/>
            </a:endParaRPr>
          </a:p>
        </p:txBody>
      </p:sp>
      <p:sp>
        <p:nvSpPr>
          <p:cNvPr id="37" name="오른쪽 화살표 36"/>
          <p:cNvSpPr/>
          <p:nvPr/>
        </p:nvSpPr>
        <p:spPr>
          <a:xfrm>
            <a:off x="6995886" y="7738139"/>
            <a:ext cx="2246009" cy="440356"/>
          </a:xfrm>
          <a:prstGeom prst="rightArrow">
            <a:avLst/>
          </a:prstGeom>
          <a:solidFill>
            <a:srgbClr val="F37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9506" y="6065300"/>
            <a:ext cx="7131622" cy="2852649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 rotWithShape="1">
          <a:blip r:embed="rId7"/>
          <a:srcRect t="46581" b="-2"/>
          <a:stretch/>
        </p:blipFill>
        <p:spPr>
          <a:xfrm>
            <a:off x="10930389" y="8185565"/>
            <a:ext cx="5819551" cy="1868969"/>
          </a:xfrm>
          <a:prstGeom prst="rect">
            <a:avLst/>
          </a:prstGeom>
        </p:spPr>
      </p:pic>
      <p:sp>
        <p:nvSpPr>
          <p:cNvPr id="41" name="직사각형 40"/>
          <p:cNvSpPr/>
          <p:nvPr/>
        </p:nvSpPr>
        <p:spPr>
          <a:xfrm>
            <a:off x="10839821" y="9006838"/>
            <a:ext cx="6037843" cy="399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이중 물결 41"/>
          <p:cNvSpPr/>
          <p:nvPr/>
        </p:nvSpPr>
        <p:spPr>
          <a:xfrm rot="10800000">
            <a:off x="9439506" y="7388078"/>
            <a:ext cx="7131622" cy="1785996"/>
          </a:xfrm>
          <a:prstGeom prst="doubleWave">
            <a:avLst/>
          </a:prstGeom>
          <a:solidFill>
            <a:schemeClr val="bg1"/>
          </a:solidFill>
          <a:ln>
            <a:solidFill>
              <a:srgbClr val="F375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/>
          <p:cNvSpPr/>
          <p:nvPr/>
        </p:nvSpPr>
        <p:spPr>
          <a:xfrm>
            <a:off x="2636209" y="7085573"/>
            <a:ext cx="3314648" cy="17384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12961774" y="9434878"/>
            <a:ext cx="1636503" cy="53266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/>
          <p:cNvSpPr/>
          <p:nvPr/>
        </p:nvSpPr>
        <p:spPr>
          <a:xfrm>
            <a:off x="2011554" y="3250820"/>
            <a:ext cx="835420" cy="983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98186">
              <a:lnSpc>
                <a:spcPct val="150000"/>
              </a:lnSpc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2800" b="1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굴림" pitchFamily="50" charset="-127"/>
              </a:rPr>
              <a:t>①</a:t>
            </a:r>
            <a:endParaRPr lang="en-US" altLang="ko-KR" sz="2800" b="1" dirty="0">
              <a:solidFill>
                <a:srgbClr val="FF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굴림" pitchFamily="50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1950716" y="7059284"/>
            <a:ext cx="835420" cy="663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98186">
              <a:lnSpc>
                <a:spcPct val="150000"/>
              </a:lnSpc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2800" b="1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굴림" pitchFamily="50" charset="-127"/>
              </a:rPr>
              <a:t>②</a:t>
            </a:r>
            <a:endParaRPr lang="en-US" altLang="ko-KR" sz="2800" b="1" dirty="0">
              <a:solidFill>
                <a:srgbClr val="FF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굴림" pitchFamily="50" charset="-127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12184410" y="9304288"/>
            <a:ext cx="835420" cy="663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98186">
              <a:lnSpc>
                <a:spcPct val="150000"/>
              </a:lnSpc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2800" b="1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굴림" pitchFamily="50" charset="-127"/>
              </a:rPr>
              <a:t>③</a:t>
            </a:r>
            <a:endParaRPr lang="en-US" altLang="ko-KR" sz="2800" b="1" dirty="0">
              <a:solidFill>
                <a:srgbClr val="FF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5865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371</Words>
  <Application>Microsoft Office PowerPoint</Application>
  <PresentationFormat>사용자 지정</PresentationFormat>
  <Paragraphs>76</Paragraphs>
  <Slides>10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7" baseType="lpstr">
      <vt:lpstr>굴림</vt:lpstr>
      <vt:lpstr>나눔고딕</vt:lpstr>
      <vt:lpstr>나눔고딕 ExtraBold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103</cp:revision>
  <dcterms:created xsi:type="dcterms:W3CDTF">2023-03-16T08:28:47Z</dcterms:created>
  <dcterms:modified xsi:type="dcterms:W3CDTF">2023-05-02T04:50:43Z</dcterms:modified>
</cp:coreProperties>
</file>